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4"/>
  </p:notesMasterIdLst>
  <p:handoutMasterIdLst>
    <p:handoutMasterId r:id="rId55"/>
  </p:handoutMasterIdLst>
  <p:sldIdLst>
    <p:sldId id="263" r:id="rId2"/>
    <p:sldId id="270" r:id="rId3"/>
    <p:sldId id="292" r:id="rId4"/>
    <p:sldId id="273" r:id="rId5"/>
    <p:sldId id="272" r:id="rId6"/>
    <p:sldId id="293" r:id="rId7"/>
    <p:sldId id="315" r:id="rId8"/>
    <p:sldId id="294" r:id="rId9"/>
    <p:sldId id="295" r:id="rId10"/>
    <p:sldId id="296" r:id="rId11"/>
    <p:sldId id="297" r:id="rId12"/>
    <p:sldId id="298" r:id="rId13"/>
    <p:sldId id="299" r:id="rId14"/>
    <p:sldId id="301" r:id="rId15"/>
    <p:sldId id="300" r:id="rId16"/>
    <p:sldId id="326" r:id="rId17"/>
    <p:sldId id="303" r:id="rId18"/>
    <p:sldId id="304" r:id="rId19"/>
    <p:sldId id="305" r:id="rId20"/>
    <p:sldId id="274" r:id="rId21"/>
    <p:sldId id="327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266" r:id="rId30"/>
    <p:sldId id="257" r:id="rId31"/>
    <p:sldId id="316" r:id="rId32"/>
    <p:sldId id="259" r:id="rId33"/>
    <p:sldId id="260" r:id="rId34"/>
    <p:sldId id="261" r:id="rId35"/>
    <p:sldId id="317" r:id="rId36"/>
    <p:sldId id="262" r:id="rId37"/>
    <p:sldId id="335" r:id="rId38"/>
    <p:sldId id="318" r:id="rId39"/>
    <p:sldId id="264" r:id="rId40"/>
    <p:sldId id="319" r:id="rId41"/>
    <p:sldId id="320" r:id="rId42"/>
    <p:sldId id="321" r:id="rId43"/>
    <p:sldId id="322" r:id="rId44"/>
    <p:sldId id="323" r:id="rId45"/>
    <p:sldId id="336" r:id="rId46"/>
    <p:sldId id="306" r:id="rId47"/>
    <p:sldId id="307" r:id="rId48"/>
    <p:sldId id="308" r:id="rId49"/>
    <p:sldId id="337" r:id="rId50"/>
    <p:sldId id="338" r:id="rId51"/>
    <p:sldId id="290" r:id="rId52"/>
    <p:sldId id="302" r:id="rId53"/>
  </p:sldIdLst>
  <p:sldSz cx="9144000" cy="6858000" type="screen4x3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E67B2A"/>
    <a:srgbClr val="B75119"/>
    <a:srgbClr val="B08020"/>
    <a:srgbClr val="C7711B"/>
    <a:srgbClr val="ED1064"/>
    <a:srgbClr val="005CA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316"/>
  </p:normalViewPr>
  <p:slideViewPr>
    <p:cSldViewPr>
      <p:cViewPr>
        <p:scale>
          <a:sx n="100" d="100"/>
          <a:sy n="100" d="100"/>
        </p:scale>
        <p:origin x="-1950" y="-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1" d="100"/>
          <a:sy n="101" d="100"/>
        </p:scale>
        <p:origin x="-2532" y="-108"/>
      </p:cViewPr>
      <p:guideLst>
        <p:guide orient="horz" pos="2880"/>
        <p:guide orient="horz" pos="3127"/>
        <p:guide pos="2160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0D027EA-86E2-40DB-BD87-16FB5FBB9A1E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D689459-76E3-4111-94C9-9D936D815D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B900F4C-AFFE-43EE-805D-A5DF656B44F1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78375"/>
            <a:ext cx="5335588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19E6F36-46C9-4A3B-891C-83DECD9438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5F97B5-6A44-4E5C-B23A-907F9A253831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altLang="ru-RU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ACEC60B-D1B0-4CA7-8ABE-BC3C3050F352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altLang="ru-RU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b="1" smtClean="0"/>
              <a:t>9кл. - август 2010!</a:t>
            </a:r>
            <a:r>
              <a:rPr lang="ru-RU" altLang="ru-RU" smtClean="0"/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4554AFA-E23B-4D67-B099-8E14184D1CAA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altLang="ru-RU"/>
          </a:p>
        </p:txBody>
      </p:sp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27A7895-1434-417F-BCAD-DB7B23D0B734}" type="slidenum">
              <a:rPr lang="ru-RU" altLang="ru-RU" sz="1200">
                <a:latin typeface="Times New Roman" pitchFamily="18" charset="0"/>
              </a:rPr>
              <a:pPr algn="r"/>
              <a:t>7</a:t>
            </a:fld>
            <a:endParaRPr lang="ru-RU" altLang="ru-RU" sz="1200">
              <a:latin typeface="Times New Roman" pitchFamily="18" charset="0"/>
            </a:endParaRPr>
          </a:p>
        </p:txBody>
      </p:sp>
      <p:sp>
        <p:nvSpPr>
          <p:cNvPr id="4301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301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9325A1B-C963-42B5-942A-6586F78D8576}" type="slidenum">
              <a:rPr lang="ru-RU" altLang="ru-RU" sz="1200"/>
              <a:pPr algn="r"/>
              <a:t>7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8B7D53-3FA3-4813-96D2-0A9FF27C5FA2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altLang="ru-RU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b="1" smtClean="0"/>
              <a:t>Инструкции на русском и немецком (в зависимости от уровня уч-ся)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3B1251B-0787-46E1-99B8-4E65CEB35D35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 altLang="ru-RU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smtClean="0"/>
              <a:t>Включает тестовые задания ЕГЭ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E890BAB-F16F-4ED3-8C33-5DE3938DAEC9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altLang="ru-RU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smtClean="0"/>
              <a:t>ЕГЭ – раб. тетрадь для 7 кл.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Синий с лого РУ и заголов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5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2" descr="D:\Masha\черная пятница\!Фирменные стили и логотипы\!Российский учебник\презентация\для перезентации РУ\РУ-белый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749425" y="1143000"/>
            <a:ext cx="5645150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DA06D-7B5F-470A-A0D3-104CA7748968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CA929-CEE2-4251-9906-2FC7A12CDD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елый пустой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 userDrawn="1"/>
        </p:nvSpPr>
        <p:spPr>
          <a:xfrm>
            <a:off x="285750" y="6143625"/>
            <a:ext cx="3143250" cy="500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7"/>
          <p:cNvSpPr/>
          <p:nvPr userDrawn="1"/>
        </p:nvSpPr>
        <p:spPr>
          <a:xfrm>
            <a:off x="0" y="0"/>
            <a:ext cx="9144000" cy="1428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714752"/>
            <a:ext cx="8229600" cy="2411411"/>
          </a:xfrm>
        </p:spPr>
        <p:txBody>
          <a:bodyPr/>
          <a:lstStyle>
            <a:lvl1pPr algn="ctr">
              <a:buNone/>
              <a:defRPr/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ru-RU" dirty="0" err="1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1F2AA-E65C-42CD-8632-1D0DA6E8EC3D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A3840-76E9-44E5-BA50-3A160FB68A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1A182-3964-4199-8F76-E36899A4FCC3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CF441-6B5A-49B9-B1CB-C58F67575B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97DCE-C5F4-434C-B000-A8A11A021A6F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389B-6C4F-47E3-BAFF-1C58E036C9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две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6"/>
          <p:cNvGraphicFramePr>
            <a:graphicFrameLocks/>
          </p:cNvGraphicFramePr>
          <p:nvPr/>
        </p:nvGraphicFramePr>
        <p:xfrm>
          <a:off x="449263" y="1592263"/>
          <a:ext cx="3887787" cy="4387850"/>
        </p:xfrm>
        <a:graphic>
          <a:graphicData uri="http://schemas.openxmlformats.org/presentationml/2006/ole">
            <p:oleObj spid="_x0000_s129025" r:id="rId3" imgW="3883489" imgH="4389500" progId="Excel.Chart.8">
              <p:embed/>
            </p:oleObj>
          </a:graphicData>
        </a:graphic>
      </p:graphicFrame>
      <p:graphicFrame>
        <p:nvGraphicFramePr>
          <p:cNvPr id="4" name="Диаграмма 7"/>
          <p:cNvGraphicFramePr>
            <a:graphicFrameLocks/>
          </p:cNvGraphicFramePr>
          <p:nvPr/>
        </p:nvGraphicFramePr>
        <p:xfrm>
          <a:off x="4735513" y="1592263"/>
          <a:ext cx="3887787" cy="4387850"/>
        </p:xfrm>
        <a:graphic>
          <a:graphicData uri="http://schemas.openxmlformats.org/presentationml/2006/ole">
            <p:oleObj spid="_x0000_s129026" r:id="rId4" imgW="3889585" imgH="4389500" progId="Excel.Chart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A8E04-31F8-4D18-9141-C9A14AC89205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60CE3-F4C3-4AD6-86C0-FB33FD7C98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колонки текс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857364"/>
            <a:ext cx="3900486" cy="426879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Текст 3"/>
          <p:cNvSpPr>
            <a:spLocks noGrp="1"/>
          </p:cNvSpPr>
          <p:nvPr>
            <p:ph type="body" sz="half" idx="13"/>
          </p:nvPr>
        </p:nvSpPr>
        <p:spPr>
          <a:xfrm>
            <a:off x="4786314" y="1857364"/>
            <a:ext cx="3829048" cy="426879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7D10D-B048-4669-8FCA-146A8CF0F47D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437A6-B486-4CB8-B568-5103D8D8A9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рисунка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508500"/>
            <a:ext cx="3900486" cy="161766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Текст 3"/>
          <p:cNvSpPr>
            <a:spLocks noGrp="1"/>
          </p:cNvSpPr>
          <p:nvPr>
            <p:ph type="body" sz="half" idx="13"/>
          </p:nvPr>
        </p:nvSpPr>
        <p:spPr>
          <a:xfrm>
            <a:off x="4786314" y="4508500"/>
            <a:ext cx="3929090" cy="161766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9" name="Рисунок 2"/>
          <p:cNvSpPr>
            <a:spLocks noGrp="1"/>
          </p:cNvSpPr>
          <p:nvPr>
            <p:ph type="pic" idx="1"/>
          </p:nvPr>
        </p:nvSpPr>
        <p:spPr>
          <a:xfrm>
            <a:off x="428596" y="1785926"/>
            <a:ext cx="3929090" cy="2428891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4786314" y="1785926"/>
            <a:ext cx="3929090" cy="2428891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1" name="Дата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1D601-A513-4460-B4C6-C998D6078134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C2F82-BF4C-4092-9071-88073A73FD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есколько рисунков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>
          <a:xfrm>
            <a:off x="571472" y="3071810"/>
            <a:ext cx="3714776" cy="71438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9" name="Рисунок 2"/>
          <p:cNvSpPr>
            <a:spLocks noGrp="1"/>
          </p:cNvSpPr>
          <p:nvPr>
            <p:ph type="pic" idx="1"/>
          </p:nvPr>
        </p:nvSpPr>
        <p:spPr>
          <a:xfrm>
            <a:off x="571472" y="1785927"/>
            <a:ext cx="1785950" cy="119063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1" name="Рисунок 2"/>
          <p:cNvSpPr>
            <a:spLocks noGrp="1"/>
          </p:cNvSpPr>
          <p:nvPr>
            <p:ph type="pic" idx="15"/>
          </p:nvPr>
        </p:nvSpPr>
        <p:spPr>
          <a:xfrm>
            <a:off x="2500298" y="1785927"/>
            <a:ext cx="1785950" cy="119063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2" name="Текст 3"/>
          <p:cNvSpPr>
            <a:spLocks noGrp="1"/>
          </p:cNvSpPr>
          <p:nvPr>
            <p:ph type="body" sz="half" idx="16"/>
          </p:nvPr>
        </p:nvSpPr>
        <p:spPr>
          <a:xfrm>
            <a:off x="571472" y="5357825"/>
            <a:ext cx="3714776" cy="71438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Рисунок 2"/>
          <p:cNvSpPr>
            <a:spLocks noGrp="1"/>
          </p:cNvSpPr>
          <p:nvPr>
            <p:ph type="pic" idx="17"/>
          </p:nvPr>
        </p:nvSpPr>
        <p:spPr>
          <a:xfrm>
            <a:off x="571472" y="4071942"/>
            <a:ext cx="1785950" cy="119063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4" name="Рисунок 2"/>
          <p:cNvSpPr>
            <a:spLocks noGrp="1"/>
          </p:cNvSpPr>
          <p:nvPr>
            <p:ph type="pic" idx="18"/>
          </p:nvPr>
        </p:nvSpPr>
        <p:spPr>
          <a:xfrm>
            <a:off x="2500298" y="4071942"/>
            <a:ext cx="1785950" cy="119063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5" name="Текст 3"/>
          <p:cNvSpPr>
            <a:spLocks noGrp="1"/>
          </p:cNvSpPr>
          <p:nvPr>
            <p:ph type="body" sz="half" idx="19"/>
          </p:nvPr>
        </p:nvSpPr>
        <p:spPr>
          <a:xfrm>
            <a:off x="4857752" y="3071810"/>
            <a:ext cx="3714776" cy="71438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Рисунок 2"/>
          <p:cNvSpPr>
            <a:spLocks noGrp="1"/>
          </p:cNvSpPr>
          <p:nvPr>
            <p:ph type="pic" idx="20"/>
          </p:nvPr>
        </p:nvSpPr>
        <p:spPr>
          <a:xfrm>
            <a:off x="4857752" y="1785927"/>
            <a:ext cx="1785950" cy="119063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7" name="Рисунок 2"/>
          <p:cNvSpPr>
            <a:spLocks noGrp="1"/>
          </p:cNvSpPr>
          <p:nvPr>
            <p:ph type="pic" idx="21"/>
          </p:nvPr>
        </p:nvSpPr>
        <p:spPr>
          <a:xfrm>
            <a:off x="6786578" y="1785927"/>
            <a:ext cx="1785950" cy="119063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8" name="Текст 3"/>
          <p:cNvSpPr>
            <a:spLocks noGrp="1"/>
          </p:cNvSpPr>
          <p:nvPr>
            <p:ph type="body" sz="half" idx="22"/>
          </p:nvPr>
        </p:nvSpPr>
        <p:spPr>
          <a:xfrm>
            <a:off x="4857752" y="5357825"/>
            <a:ext cx="3714776" cy="71438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Рисунок 2"/>
          <p:cNvSpPr>
            <a:spLocks noGrp="1"/>
          </p:cNvSpPr>
          <p:nvPr>
            <p:ph type="pic" idx="23"/>
          </p:nvPr>
        </p:nvSpPr>
        <p:spPr>
          <a:xfrm>
            <a:off x="4857752" y="4071942"/>
            <a:ext cx="1785950" cy="119063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0" name="Рисунок 2"/>
          <p:cNvSpPr>
            <a:spLocks noGrp="1"/>
          </p:cNvSpPr>
          <p:nvPr>
            <p:ph type="pic" idx="24"/>
          </p:nvPr>
        </p:nvSpPr>
        <p:spPr>
          <a:xfrm>
            <a:off x="6786578" y="4071942"/>
            <a:ext cx="1785950" cy="119063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1" name="Дата 3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B4E03-0237-4E44-B862-971030A792D7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22" name="Нижний колонтитул 4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5"/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8E44F-789A-4008-B63C-64CFDEE5A8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ре блока с заголов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Текст 12"/>
          <p:cNvSpPr>
            <a:spLocks noGrp="1"/>
          </p:cNvSpPr>
          <p:nvPr>
            <p:ph type="body" sz="quarter" idx="18"/>
          </p:nvPr>
        </p:nvSpPr>
        <p:spPr>
          <a:xfrm>
            <a:off x="357158" y="2071678"/>
            <a:ext cx="4071966" cy="1643074"/>
          </a:xfrm>
          <a:ln>
            <a:noFill/>
          </a:ln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Текст 7"/>
          <p:cNvSpPr>
            <a:spLocks noGrp="1"/>
          </p:cNvSpPr>
          <p:nvPr>
            <p:ph type="body" sz="quarter" idx="16"/>
          </p:nvPr>
        </p:nvSpPr>
        <p:spPr>
          <a:xfrm>
            <a:off x="357158" y="1571612"/>
            <a:ext cx="4071966" cy="431800"/>
          </a:xfrm>
          <a:solidFill>
            <a:schemeClr val="bg1"/>
          </a:solidFill>
          <a:ln>
            <a:noFill/>
          </a:ln>
        </p:spPr>
        <p:txBody>
          <a:bodyPr lIns="36000" tIns="36000" rIns="36000" bIns="36000" rtlCol="0" anchor="ctr">
            <a:noAutofit/>
          </a:bodyPr>
          <a:lstStyle>
            <a:lvl1pPr algn="ctr">
              <a:defRPr lang="ru-RU" sz="1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9"/>
          </p:nvPr>
        </p:nvSpPr>
        <p:spPr>
          <a:xfrm>
            <a:off x="357158" y="4357694"/>
            <a:ext cx="4071966" cy="1643074"/>
          </a:xfrm>
          <a:ln>
            <a:noFill/>
          </a:ln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5" name="Текст 7"/>
          <p:cNvSpPr>
            <a:spLocks noGrp="1"/>
          </p:cNvSpPr>
          <p:nvPr>
            <p:ph type="body" sz="quarter" idx="20"/>
          </p:nvPr>
        </p:nvSpPr>
        <p:spPr>
          <a:xfrm>
            <a:off x="357158" y="3857628"/>
            <a:ext cx="4071966" cy="431800"/>
          </a:xfrm>
          <a:solidFill>
            <a:schemeClr val="bg1"/>
          </a:solidFill>
          <a:ln>
            <a:noFill/>
          </a:ln>
        </p:spPr>
        <p:txBody>
          <a:bodyPr lIns="36000" tIns="36000" rIns="36000" bIns="36000" rtlCol="0" anchor="ctr">
            <a:noAutofit/>
          </a:bodyPr>
          <a:lstStyle>
            <a:lvl1pPr algn="ctr">
              <a:defRPr lang="ru-RU" sz="1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6" name="Текст 12"/>
          <p:cNvSpPr>
            <a:spLocks noGrp="1"/>
          </p:cNvSpPr>
          <p:nvPr>
            <p:ph type="body" sz="quarter" idx="21"/>
          </p:nvPr>
        </p:nvSpPr>
        <p:spPr>
          <a:xfrm>
            <a:off x="4714876" y="2071678"/>
            <a:ext cx="4071966" cy="1643074"/>
          </a:xfrm>
          <a:ln>
            <a:noFill/>
          </a:ln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7" name="Текст 7"/>
          <p:cNvSpPr>
            <a:spLocks noGrp="1"/>
          </p:cNvSpPr>
          <p:nvPr>
            <p:ph type="body" sz="quarter" idx="22"/>
          </p:nvPr>
        </p:nvSpPr>
        <p:spPr>
          <a:xfrm>
            <a:off x="4714876" y="1571612"/>
            <a:ext cx="4071966" cy="431800"/>
          </a:xfrm>
          <a:solidFill>
            <a:schemeClr val="bg1"/>
          </a:solidFill>
          <a:ln>
            <a:noFill/>
          </a:ln>
        </p:spPr>
        <p:txBody>
          <a:bodyPr lIns="36000" tIns="36000" rIns="36000" bIns="36000" rtlCol="0" anchor="ctr">
            <a:noAutofit/>
          </a:bodyPr>
          <a:lstStyle>
            <a:lvl1pPr algn="ctr">
              <a:defRPr lang="ru-RU" sz="1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8" name="Текст 12"/>
          <p:cNvSpPr>
            <a:spLocks noGrp="1"/>
          </p:cNvSpPr>
          <p:nvPr>
            <p:ph type="body" sz="quarter" idx="23"/>
          </p:nvPr>
        </p:nvSpPr>
        <p:spPr>
          <a:xfrm>
            <a:off x="4714876" y="4357694"/>
            <a:ext cx="4071966" cy="1643074"/>
          </a:xfrm>
          <a:ln>
            <a:noFill/>
          </a:ln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24"/>
          </p:nvPr>
        </p:nvSpPr>
        <p:spPr>
          <a:xfrm>
            <a:off x="4714876" y="3857628"/>
            <a:ext cx="4071966" cy="431800"/>
          </a:xfrm>
          <a:solidFill>
            <a:schemeClr val="bg1"/>
          </a:solidFill>
          <a:ln>
            <a:noFill/>
          </a:ln>
        </p:spPr>
        <p:txBody>
          <a:bodyPr lIns="36000" tIns="36000" rIns="36000" bIns="36000" rtlCol="0" anchor="ctr">
            <a:noAutofit/>
          </a:bodyPr>
          <a:lstStyle>
            <a:lvl1pPr algn="ctr">
              <a:defRPr lang="ru-RU" sz="1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Дата 3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C3D97-BE21-4906-BAE7-74678D1C61EE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5"/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3CE7A-0477-4BF8-98B2-AE6981C51B2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блока с заголовками и пояснени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6" name="Текст 13"/>
          <p:cNvSpPr>
            <a:spLocks noGrp="1"/>
          </p:cNvSpPr>
          <p:nvPr>
            <p:ph type="body" sz="quarter" idx="13"/>
          </p:nvPr>
        </p:nvSpPr>
        <p:spPr>
          <a:xfrm>
            <a:off x="360000" y="1495116"/>
            <a:ext cx="2736000" cy="648000"/>
          </a:xfrm>
          <a:prstGeom prst="homePlate">
            <a:avLst>
              <a:gd name="adj" fmla="val 20514"/>
            </a:avLst>
          </a:prstGeom>
          <a:noFill/>
          <a:ln>
            <a:solidFill>
              <a:schemeClr val="bg2">
                <a:lumMod val="40000"/>
                <a:lumOff val="60000"/>
              </a:schemeClr>
            </a:solidFill>
          </a:ln>
        </p:spPr>
        <p:txBody>
          <a:bodyPr anchor="ctr"/>
          <a:lstStyle>
            <a:lvl1pPr algn="ctr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7" name="Текст 13"/>
          <p:cNvSpPr>
            <a:spLocks noGrp="1"/>
          </p:cNvSpPr>
          <p:nvPr>
            <p:ph type="body" sz="quarter" idx="14"/>
          </p:nvPr>
        </p:nvSpPr>
        <p:spPr>
          <a:xfrm>
            <a:off x="3258588" y="1495116"/>
            <a:ext cx="2736000" cy="648000"/>
          </a:xfrm>
          <a:prstGeom prst="homePlate">
            <a:avLst>
              <a:gd name="adj" fmla="val 20514"/>
            </a:avLst>
          </a:prstGeom>
          <a:noFill/>
          <a:ln>
            <a:solidFill>
              <a:schemeClr val="bg2">
                <a:lumMod val="40000"/>
                <a:lumOff val="60000"/>
              </a:schemeClr>
            </a:solidFill>
          </a:ln>
        </p:spPr>
        <p:txBody>
          <a:bodyPr anchor="ctr"/>
          <a:lstStyle>
            <a:lvl1pPr algn="ctr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Текст 13"/>
          <p:cNvSpPr>
            <a:spLocks noGrp="1"/>
          </p:cNvSpPr>
          <p:nvPr>
            <p:ph type="body" sz="quarter" idx="15"/>
          </p:nvPr>
        </p:nvSpPr>
        <p:spPr>
          <a:xfrm>
            <a:off x="6157175" y="1495116"/>
            <a:ext cx="2736000" cy="648000"/>
          </a:xfrm>
          <a:prstGeom prst="homePlate">
            <a:avLst>
              <a:gd name="adj" fmla="val 20514"/>
            </a:avLst>
          </a:prstGeom>
          <a:noFill/>
          <a:ln>
            <a:solidFill>
              <a:schemeClr val="bg2">
                <a:lumMod val="40000"/>
                <a:lumOff val="60000"/>
              </a:schemeClr>
            </a:solidFill>
          </a:ln>
        </p:spPr>
        <p:txBody>
          <a:bodyPr anchor="ctr"/>
          <a:lstStyle>
            <a:lvl1pPr algn="ctr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Текст 12"/>
          <p:cNvSpPr>
            <a:spLocks noGrp="1"/>
          </p:cNvSpPr>
          <p:nvPr>
            <p:ph type="body" sz="quarter" idx="18"/>
          </p:nvPr>
        </p:nvSpPr>
        <p:spPr>
          <a:xfrm>
            <a:off x="360000" y="2000240"/>
            <a:ext cx="2736000" cy="3240000"/>
          </a:xfrm>
          <a:ln>
            <a:noFill/>
          </a:ln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9"/>
          </p:nvPr>
        </p:nvSpPr>
        <p:spPr>
          <a:xfrm>
            <a:off x="3258588" y="2000240"/>
            <a:ext cx="2736000" cy="3240000"/>
          </a:xfrm>
          <a:ln>
            <a:noFill/>
          </a:ln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Текст 12"/>
          <p:cNvSpPr>
            <a:spLocks noGrp="1"/>
          </p:cNvSpPr>
          <p:nvPr>
            <p:ph type="body" sz="quarter" idx="20"/>
          </p:nvPr>
        </p:nvSpPr>
        <p:spPr>
          <a:xfrm>
            <a:off x="6157175" y="2000240"/>
            <a:ext cx="2736000" cy="3240000"/>
          </a:xfrm>
          <a:ln>
            <a:noFill/>
          </a:ln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2" name="Текст 12"/>
          <p:cNvSpPr>
            <a:spLocks noGrp="1"/>
          </p:cNvSpPr>
          <p:nvPr>
            <p:ph type="body" sz="quarter" idx="21"/>
          </p:nvPr>
        </p:nvSpPr>
        <p:spPr>
          <a:xfrm>
            <a:off x="360000" y="5315644"/>
            <a:ext cx="2736000" cy="828000"/>
          </a:xfrm>
          <a:ln>
            <a:noFill/>
          </a:ln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22"/>
          </p:nvPr>
        </p:nvSpPr>
        <p:spPr>
          <a:xfrm>
            <a:off x="3258588" y="5315644"/>
            <a:ext cx="2736000" cy="828000"/>
          </a:xfrm>
          <a:ln>
            <a:noFill/>
          </a:ln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23"/>
          </p:nvPr>
        </p:nvSpPr>
        <p:spPr>
          <a:xfrm>
            <a:off x="6157175" y="5315644"/>
            <a:ext cx="2736000" cy="828000"/>
          </a:xfrm>
          <a:ln>
            <a:noFill/>
          </a:ln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Дата 3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49A41-5086-487F-B4DC-29ECC311037F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16" name="Нижний колонтитул 4"/>
          <p:cNvSpPr>
            <a:spLocks noGrp="1"/>
          </p:cNvSpPr>
          <p:nvPr>
            <p:ph type="ftr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DD208-608F-41EF-B50B-62146D69E2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блока текста с заголов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12"/>
          <p:cNvSpPr>
            <a:spLocks noGrp="1"/>
          </p:cNvSpPr>
          <p:nvPr>
            <p:ph type="body" sz="quarter" idx="14"/>
          </p:nvPr>
        </p:nvSpPr>
        <p:spPr>
          <a:xfrm>
            <a:off x="250825" y="1785926"/>
            <a:ext cx="4176713" cy="4514586"/>
          </a:xfrm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>
            <a:lvl1pPr>
              <a:defRPr sz="1800" i="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8" name="Текст 12"/>
          <p:cNvSpPr>
            <a:spLocks noGrp="1"/>
          </p:cNvSpPr>
          <p:nvPr>
            <p:ph type="body" sz="quarter" idx="15"/>
          </p:nvPr>
        </p:nvSpPr>
        <p:spPr>
          <a:xfrm>
            <a:off x="4716463" y="1785926"/>
            <a:ext cx="4176713" cy="4514586"/>
          </a:xfrm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9" name="Текст 7"/>
          <p:cNvSpPr>
            <a:spLocks noGrp="1"/>
          </p:cNvSpPr>
          <p:nvPr>
            <p:ph type="body" sz="quarter" idx="16"/>
          </p:nvPr>
        </p:nvSpPr>
        <p:spPr>
          <a:xfrm>
            <a:off x="539181" y="1630368"/>
            <a:ext cx="3600000" cy="431800"/>
          </a:xfrm>
          <a:solidFill>
            <a:schemeClr val="bg1"/>
          </a:solidFill>
          <a:ln>
            <a:noFill/>
          </a:ln>
        </p:spPr>
        <p:txBody>
          <a:bodyPr lIns="36000" tIns="36000" rIns="36000" bIns="36000" rtlCol="0" anchor="ctr">
            <a:noAutofit/>
          </a:bodyPr>
          <a:lstStyle>
            <a:lvl1pPr algn="ctr">
              <a:defRPr lang="ru-RU" sz="1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0" name="Текст 10"/>
          <p:cNvSpPr>
            <a:spLocks noGrp="1"/>
          </p:cNvSpPr>
          <p:nvPr>
            <p:ph type="body" sz="quarter" idx="13"/>
          </p:nvPr>
        </p:nvSpPr>
        <p:spPr>
          <a:xfrm>
            <a:off x="5004819" y="1639878"/>
            <a:ext cx="3600000" cy="431800"/>
          </a:xfrm>
          <a:solidFill>
            <a:schemeClr val="bg1"/>
          </a:solidFill>
          <a:ln>
            <a:noFill/>
          </a:ln>
        </p:spPr>
        <p:txBody>
          <a:bodyPr lIns="36000" tIns="36000" rIns="36000" bIns="36000" rtlCol="0" anchor="ctr">
            <a:noAutofit/>
          </a:bodyPr>
          <a:lstStyle>
            <a:lvl1pPr algn="ctr">
              <a:defRPr lang="ru-RU" sz="1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1" name="Дата 3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31217-24F3-4057-88B1-9869F244D93A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0B334-27C1-4F1E-90BC-4402961E2E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иний с лого издательст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5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8"/>
          <p:cNvSpPr/>
          <p:nvPr userDrawn="1"/>
        </p:nvSpPr>
        <p:spPr>
          <a:xfrm>
            <a:off x="0" y="5715000"/>
            <a:ext cx="9144000" cy="857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Picture 3" descr="D:\Masha\черная пятница\!Фирменные стили и логотипы\!Российский учебник\презентация\для перезентации РУ\для-перезентации-РУ-логотипы-+-ДНШ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5870575"/>
            <a:ext cx="32861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Masha\черная пятница\!Фирменные стили и логотипы\!Российский учебник\презентация\для перезентации РУ\для-перезентации-РУ-01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50888" y="2286000"/>
            <a:ext cx="764222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86A4E-EB1F-4F4D-A223-36574834043F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50B90-D3DD-415E-BF1D-5855C03BD5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(2+1) блока текста с заголов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7"/>
          <p:cNvSpPr>
            <a:spLocks noGrp="1"/>
          </p:cNvSpPr>
          <p:nvPr>
            <p:ph type="body" sz="quarter" idx="16"/>
          </p:nvPr>
        </p:nvSpPr>
        <p:spPr>
          <a:xfrm>
            <a:off x="500034" y="1630368"/>
            <a:ext cx="3924821" cy="431800"/>
          </a:xfrm>
          <a:solidFill>
            <a:schemeClr val="bg1"/>
          </a:solidFill>
          <a:ln>
            <a:noFill/>
          </a:ln>
        </p:spPr>
        <p:txBody>
          <a:bodyPr lIns="36000" tIns="36000" rIns="36000" bIns="36000" rtlCol="0" anchor="ctr">
            <a:noAutofit/>
          </a:bodyPr>
          <a:lstStyle>
            <a:lvl1pPr algn="ctr">
              <a:defRPr lang="ru-RU" sz="1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1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2143117"/>
            <a:ext cx="3929090" cy="1643074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Текст 7"/>
          <p:cNvSpPr>
            <a:spLocks noGrp="1"/>
          </p:cNvSpPr>
          <p:nvPr>
            <p:ph type="body" sz="quarter" idx="17"/>
          </p:nvPr>
        </p:nvSpPr>
        <p:spPr>
          <a:xfrm>
            <a:off x="4714876" y="1630368"/>
            <a:ext cx="3924821" cy="431800"/>
          </a:xfrm>
          <a:solidFill>
            <a:schemeClr val="bg1"/>
          </a:solidFill>
          <a:ln>
            <a:noFill/>
          </a:ln>
        </p:spPr>
        <p:txBody>
          <a:bodyPr lIns="36000" tIns="36000" rIns="36000" bIns="36000" rtlCol="0" anchor="ctr">
            <a:noAutofit/>
          </a:bodyPr>
          <a:lstStyle>
            <a:lvl1pPr algn="ctr">
              <a:defRPr lang="ru-RU" sz="1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Содержимое 2"/>
          <p:cNvSpPr>
            <a:spLocks noGrp="1"/>
          </p:cNvSpPr>
          <p:nvPr>
            <p:ph sz="half" idx="18"/>
          </p:nvPr>
        </p:nvSpPr>
        <p:spPr>
          <a:xfrm>
            <a:off x="4714876" y="2143116"/>
            <a:ext cx="3929090" cy="398304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7" name="Текст 7"/>
          <p:cNvSpPr>
            <a:spLocks noGrp="1"/>
          </p:cNvSpPr>
          <p:nvPr>
            <p:ph type="body" sz="quarter" idx="19"/>
          </p:nvPr>
        </p:nvSpPr>
        <p:spPr>
          <a:xfrm>
            <a:off x="500034" y="3857628"/>
            <a:ext cx="3924821" cy="431800"/>
          </a:xfrm>
          <a:solidFill>
            <a:schemeClr val="bg1"/>
          </a:solidFill>
          <a:ln>
            <a:noFill/>
          </a:ln>
        </p:spPr>
        <p:txBody>
          <a:bodyPr lIns="36000" tIns="36000" rIns="36000" bIns="36000" rtlCol="0" anchor="ctr">
            <a:noAutofit/>
          </a:bodyPr>
          <a:lstStyle>
            <a:lvl1pPr algn="ctr">
              <a:defRPr lang="ru-RU" sz="1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9" name="Содержимое 2"/>
          <p:cNvSpPr>
            <a:spLocks noGrp="1"/>
          </p:cNvSpPr>
          <p:nvPr>
            <p:ph sz="half" idx="20"/>
          </p:nvPr>
        </p:nvSpPr>
        <p:spPr>
          <a:xfrm>
            <a:off x="500034" y="4357694"/>
            <a:ext cx="3929090" cy="171451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Дата 3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A02AF-91FA-494F-B6B6-1EC12780D745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5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AF397-1E3D-4171-A24E-EC32F15D83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(1+2) блока текста с заголов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3" name="Текст 7"/>
          <p:cNvSpPr>
            <a:spLocks noGrp="1"/>
          </p:cNvSpPr>
          <p:nvPr>
            <p:ph type="body" sz="quarter" idx="17"/>
          </p:nvPr>
        </p:nvSpPr>
        <p:spPr>
          <a:xfrm>
            <a:off x="500034" y="1630368"/>
            <a:ext cx="3924821" cy="431800"/>
          </a:xfrm>
          <a:solidFill>
            <a:schemeClr val="bg1"/>
          </a:solidFill>
          <a:ln>
            <a:noFill/>
          </a:ln>
        </p:spPr>
        <p:txBody>
          <a:bodyPr lIns="36000" tIns="36000" rIns="36000" bIns="36000" rtlCol="0" anchor="ctr">
            <a:noAutofit/>
          </a:bodyPr>
          <a:lstStyle>
            <a:lvl1pPr algn="ctr">
              <a:defRPr lang="ru-RU" sz="1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Содержимое 2"/>
          <p:cNvSpPr>
            <a:spLocks noGrp="1"/>
          </p:cNvSpPr>
          <p:nvPr>
            <p:ph sz="half" idx="18"/>
          </p:nvPr>
        </p:nvSpPr>
        <p:spPr>
          <a:xfrm>
            <a:off x="500034" y="2143116"/>
            <a:ext cx="3929090" cy="398304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5" name="Текст 7"/>
          <p:cNvSpPr>
            <a:spLocks noGrp="1"/>
          </p:cNvSpPr>
          <p:nvPr>
            <p:ph type="body" sz="quarter" idx="16"/>
          </p:nvPr>
        </p:nvSpPr>
        <p:spPr>
          <a:xfrm>
            <a:off x="4714876" y="1630368"/>
            <a:ext cx="3924821" cy="431800"/>
          </a:xfrm>
          <a:solidFill>
            <a:schemeClr val="bg1"/>
          </a:solidFill>
          <a:ln>
            <a:noFill/>
          </a:ln>
        </p:spPr>
        <p:txBody>
          <a:bodyPr lIns="36000" tIns="36000" rIns="36000" bIns="36000" rtlCol="0" anchor="ctr">
            <a:noAutofit/>
          </a:bodyPr>
          <a:lstStyle>
            <a:lvl1pPr algn="ctr">
              <a:defRPr lang="ru-RU" sz="1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6" name="Содержимое 2"/>
          <p:cNvSpPr>
            <a:spLocks noGrp="1"/>
          </p:cNvSpPr>
          <p:nvPr>
            <p:ph sz="half" idx="1"/>
          </p:nvPr>
        </p:nvSpPr>
        <p:spPr>
          <a:xfrm>
            <a:off x="4714876" y="2143117"/>
            <a:ext cx="3929090" cy="1643074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8" name="Текст 7"/>
          <p:cNvSpPr>
            <a:spLocks noGrp="1"/>
          </p:cNvSpPr>
          <p:nvPr>
            <p:ph type="body" sz="quarter" idx="19"/>
          </p:nvPr>
        </p:nvSpPr>
        <p:spPr>
          <a:xfrm>
            <a:off x="4714876" y="3857628"/>
            <a:ext cx="3924821" cy="431800"/>
          </a:xfrm>
          <a:solidFill>
            <a:schemeClr val="bg1"/>
          </a:solidFill>
          <a:ln>
            <a:noFill/>
          </a:ln>
        </p:spPr>
        <p:txBody>
          <a:bodyPr lIns="36000" tIns="36000" rIns="36000" bIns="36000" rtlCol="0" anchor="ctr">
            <a:noAutofit/>
          </a:bodyPr>
          <a:lstStyle>
            <a:lvl1pPr algn="ctr">
              <a:defRPr lang="ru-RU" sz="1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0" name="Содержимое 2"/>
          <p:cNvSpPr>
            <a:spLocks noGrp="1"/>
          </p:cNvSpPr>
          <p:nvPr>
            <p:ph sz="half" idx="20"/>
          </p:nvPr>
        </p:nvSpPr>
        <p:spPr>
          <a:xfrm>
            <a:off x="4714876" y="4357694"/>
            <a:ext cx="3929090" cy="171451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06147-560A-4DA8-94C6-2A5A0B41C367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0820F-7BD4-44C3-A171-BED0F6ABD8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1857364"/>
            <a:ext cx="5111750" cy="426879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857364"/>
            <a:ext cx="3008313" cy="42687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B082E-98FD-4D6E-B247-52D0AA0C1B50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8B7E5-858F-4E18-AACA-EC97D6558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1643051"/>
            <a:ext cx="5486400" cy="3084524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37787-3C7F-4BC2-AD1E-F4820102F6D3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8E3A9-BE4F-4D08-9482-FA28ECB2F4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651E4-5679-4EFF-9EC3-F742719C4AED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F88F8-77B7-4AB4-B82D-AEA81D1042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/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>
            <a:extLst>
              <a:ext uri="{FF2B5EF4-FFF2-40B4-BE49-F238E27FC236}"/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ижний колонтитул 6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омер слайда 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BEFD9-1694-4432-AC01-99D2BE94B8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 sz="quarter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/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>
            <a:extLst>
              <a:ext uri="{FF2B5EF4-FFF2-40B4-BE49-F238E27FC236}"/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57200" y="40386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>
            <a:extLst>
              <a:ext uri="{FF2B5EF4-FFF2-40B4-BE49-F238E27FC236}"/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AAF83B-08F1-4CAC-9961-738CF88718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Синий с лого издательств и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5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2" descr="D:\Masha\черная пятница\!Фирменные стили и логотипы\!Российский учебник\презентация\для перезентации РУ\РУ-белый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749425" y="1143000"/>
            <a:ext cx="5645150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8"/>
          <p:cNvSpPr/>
          <p:nvPr userDrawn="1"/>
        </p:nvSpPr>
        <p:spPr>
          <a:xfrm>
            <a:off x="0" y="5715000"/>
            <a:ext cx="9144000" cy="857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3" descr="D:\Masha\черная пятница\!Фирменные стили и логотипы\!Российский учебник\презентация\для перезентации РУ\для-перезентации-РУ-логотипы-+-ДНШ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857500" y="5870575"/>
            <a:ext cx="32861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C8CA5-1C70-4AA3-B84E-7D5E04391C58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404FC-1892-4BF2-A412-789B5DB04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иний пустой с лого 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5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Picture 3" descr="D:\Masha\черная пятница\!Фирменные стили и логотипы\!Российский учебник\презентация\для перезентации РУ\для-перезентации-РУ-0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93763" y="2409825"/>
            <a:ext cx="7356475" cy="209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иний 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5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Синий без лого с заголов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5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6ED60-6A93-4859-9A87-F905475C206C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1D9A7-54EA-4164-8036-62286300F8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 (лого вниз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0DFE1-9E21-402B-B9D8-97E737AFAB14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D31E9-EAF5-42FA-B7E6-6F0A761BD3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 (без лого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 userDrawn="1"/>
        </p:nvSpPr>
        <p:spPr>
          <a:xfrm>
            <a:off x="285750" y="6143625"/>
            <a:ext cx="3143250" cy="500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97F6E-55DA-4F53-A547-3472296D8CCC}" type="datetimeFigureOut">
              <a:rPr lang="ru-RU"/>
              <a:pPr>
                <a:defRPr/>
              </a:pPr>
              <a:t>26.02.2019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B3B7A-024B-4A2D-B45F-D99A2B8C77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елый слайд с лого и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 userDrawn="1"/>
        </p:nvSpPr>
        <p:spPr>
          <a:xfrm>
            <a:off x="285750" y="6143625"/>
            <a:ext cx="3143250" cy="500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7"/>
          <p:cNvSpPr/>
          <p:nvPr userDrawn="1"/>
        </p:nvSpPr>
        <p:spPr>
          <a:xfrm>
            <a:off x="0" y="0"/>
            <a:ext cx="9144000" cy="1428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320800" y="1214438"/>
            <a:ext cx="65024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714752"/>
            <a:ext cx="8229600" cy="2411411"/>
          </a:xfrm>
        </p:spPr>
        <p:txBody>
          <a:bodyPr/>
          <a:lstStyle>
            <a:lvl1pPr algn="ctr">
              <a:buNone/>
              <a:defRPr/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ru-RU" dirty="0" err="1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0CF81-2653-44EB-BDF2-D4423978C9C7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AF4F9-C3BC-418E-BB8D-4846A01EAC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1428750"/>
          </a:xfrm>
          <a:prstGeom prst="rect">
            <a:avLst/>
          </a:prstGeom>
          <a:solidFill>
            <a:srgbClr val="005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21BE85E-4DEE-4E4E-AA0F-9E9D5144AD20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6D883BC-6598-4726-A743-EC1AC3EDC3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032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428625" y="6215063"/>
            <a:ext cx="2976563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10" r:id="rId7"/>
    <p:sldLayoutId id="2147483729" r:id="rId8"/>
    <p:sldLayoutId id="2147483730" r:id="rId9"/>
    <p:sldLayoutId id="2147483731" r:id="rId10"/>
    <p:sldLayoutId id="2147483711" r:id="rId11"/>
    <p:sldLayoutId id="2147483712" r:id="rId12"/>
    <p:sldLayoutId id="214748373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  <p:sldLayoutId id="2147483733" r:id="rId24"/>
    <p:sldLayoutId id="2147483734" r:id="rId25"/>
    <p:sldLayoutId id="2147483735" r:id="rId26"/>
  </p:sldLayoutIdLst>
  <p:txStyles>
    <p:titleStyle>
      <a:lvl1pPr algn="l" rtl="0" fontAlgn="base"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libri" pitchFamily="34" charset="0"/>
        </a:defRPr>
      </a:lvl9pPr>
    </p:titleStyle>
    <p:bodyStyle>
      <a:lvl1pPr marL="180975" indent="-180975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9.png"/><Relationship Id="rId5" Type="http://schemas.openxmlformats.org/officeDocument/2006/relationships/image" Target="../media/image19.jpeg"/><Relationship Id="rId4" Type="http://schemas.openxmlformats.org/officeDocument/2006/relationships/image" Target="../media/image5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4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0.jpeg"/><Relationship Id="rId5" Type="http://schemas.openxmlformats.org/officeDocument/2006/relationships/image" Target="../media/image58.jpeg"/><Relationship Id="rId4" Type="http://schemas.openxmlformats.org/officeDocument/2006/relationships/image" Target="../media/image25.jpeg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.png"/><Relationship Id="rId4" Type="http://schemas.openxmlformats.org/officeDocument/2006/relationships/image" Target="../media/image6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9.pn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image" Target="../media/image18.jpeg"/><Relationship Id="rId4" Type="http://schemas.openxmlformats.org/officeDocument/2006/relationships/image" Target="../media/image6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9.png"/><Relationship Id="rId5" Type="http://schemas.openxmlformats.org/officeDocument/2006/relationships/image" Target="../media/image17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18" Type="http://schemas.openxmlformats.org/officeDocument/2006/relationships/image" Target="../media/image27.jpeg"/><Relationship Id="rId26" Type="http://schemas.openxmlformats.org/officeDocument/2006/relationships/image" Target="../media/image35.png"/><Relationship Id="rId3" Type="http://schemas.openxmlformats.org/officeDocument/2006/relationships/image" Target="../media/image12.jpeg"/><Relationship Id="rId21" Type="http://schemas.openxmlformats.org/officeDocument/2006/relationships/image" Target="../media/image30.jpeg"/><Relationship Id="rId7" Type="http://schemas.openxmlformats.org/officeDocument/2006/relationships/image" Target="../media/image16.png"/><Relationship Id="rId12" Type="http://schemas.openxmlformats.org/officeDocument/2006/relationships/image" Target="../media/image21.jpeg"/><Relationship Id="rId17" Type="http://schemas.openxmlformats.org/officeDocument/2006/relationships/image" Target="../media/image26.jpeg"/><Relationship Id="rId25" Type="http://schemas.openxmlformats.org/officeDocument/2006/relationships/image" Target="../media/image34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5.jpeg"/><Relationship Id="rId20" Type="http://schemas.openxmlformats.org/officeDocument/2006/relationships/image" Target="../media/image29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24" Type="http://schemas.openxmlformats.org/officeDocument/2006/relationships/image" Target="../media/image33.jpeg"/><Relationship Id="rId5" Type="http://schemas.openxmlformats.org/officeDocument/2006/relationships/image" Target="../media/image14.jpeg"/><Relationship Id="rId15" Type="http://schemas.openxmlformats.org/officeDocument/2006/relationships/image" Target="../media/image24.jpeg"/><Relationship Id="rId23" Type="http://schemas.openxmlformats.org/officeDocument/2006/relationships/image" Target="../media/image32.jpeg"/><Relationship Id="rId10" Type="http://schemas.openxmlformats.org/officeDocument/2006/relationships/image" Target="../media/image19.jpeg"/><Relationship Id="rId19" Type="http://schemas.openxmlformats.org/officeDocument/2006/relationships/image" Target="../media/image28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Relationship Id="rId22" Type="http://schemas.openxmlformats.org/officeDocument/2006/relationships/image" Target="../media/image31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9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jpeg"/><Relationship Id="rId5" Type="http://schemas.openxmlformats.org/officeDocument/2006/relationships/image" Target="../media/image22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5.pn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openxmlformats.org/officeDocument/2006/relationships/image" Target="../media/image4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1.jpeg"/><Relationship Id="rId11" Type="http://schemas.openxmlformats.org/officeDocument/2006/relationships/image" Target="../media/image27.jpeg"/><Relationship Id="rId5" Type="http://schemas.openxmlformats.org/officeDocument/2006/relationships/image" Target="../media/image40.jpeg"/><Relationship Id="rId10" Type="http://schemas.openxmlformats.org/officeDocument/2006/relationships/image" Target="../media/image20.jpeg"/><Relationship Id="rId4" Type="http://schemas.openxmlformats.org/officeDocument/2006/relationships/image" Target="../media/image39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9.jpeg"/><Relationship Id="rId4" Type="http://schemas.openxmlformats.org/officeDocument/2006/relationships/image" Target="../media/image4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9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eg"/><Relationship Id="rId5" Type="http://schemas.openxmlformats.org/officeDocument/2006/relationships/image" Target="../media/image50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650" y="3214688"/>
            <a:ext cx="7920038" cy="17526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altLang="ru-RU" sz="3200" b="1" smtClean="0">
                <a:solidFill>
                  <a:srgbClr val="FFC000"/>
                </a:solidFill>
              </a:rPr>
              <a:t>Серия УМК </a:t>
            </a:r>
            <a:r>
              <a:rPr lang="en-US" altLang="ru-RU" sz="3200" b="1" smtClean="0">
                <a:solidFill>
                  <a:srgbClr val="FFC000"/>
                </a:solidFill>
              </a:rPr>
              <a:t>Alles klar!</a:t>
            </a:r>
            <a:r>
              <a:rPr lang="ru-RU" altLang="ru-RU" sz="3200" b="1" smtClean="0">
                <a:solidFill>
                  <a:srgbClr val="FFC000"/>
                </a:solidFill>
              </a:rPr>
              <a:t> по немецкому языку</a:t>
            </a:r>
            <a:br>
              <a:rPr lang="ru-RU" altLang="ru-RU" sz="3200" b="1" smtClean="0">
                <a:solidFill>
                  <a:srgbClr val="FFC000"/>
                </a:solidFill>
              </a:rPr>
            </a:br>
            <a:r>
              <a:rPr lang="ru-RU" altLang="ru-RU" sz="3200" b="1" smtClean="0">
                <a:solidFill>
                  <a:srgbClr val="FFC000"/>
                </a:solidFill>
              </a:rPr>
              <a:t>как второму иностранному</a:t>
            </a:r>
          </a:p>
          <a:p>
            <a:pPr>
              <a:lnSpc>
                <a:spcPct val="80000"/>
              </a:lnSpc>
            </a:pPr>
            <a:r>
              <a:rPr lang="ru-RU" altLang="ru-RU" sz="3200" b="1" smtClean="0">
                <a:solidFill>
                  <a:srgbClr val="FFC000"/>
                </a:solidFill>
              </a:rPr>
              <a:t>Автор – Радченко Олег Анатольевич, д.ф.н., профессор</a:t>
            </a:r>
          </a:p>
          <a:p>
            <a:pPr>
              <a:lnSpc>
                <a:spcPct val="80000"/>
              </a:lnSpc>
            </a:pPr>
            <a:endParaRPr lang="ru-RU" sz="3200" b="1" smtClean="0"/>
          </a:p>
          <a:p>
            <a:pPr>
              <a:lnSpc>
                <a:spcPct val="80000"/>
              </a:lnSpc>
            </a:pPr>
            <a:endParaRPr lang="ru-RU" sz="32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6425" cy="1143000"/>
          </a:xfrm>
        </p:spPr>
        <p:txBody>
          <a:bodyPr/>
          <a:lstStyle/>
          <a:p>
            <a:pPr algn="ctr"/>
            <a:r>
              <a:rPr lang="ru-RU" altLang="ru-RU" sz="3200" b="1" smtClean="0">
                <a:solidFill>
                  <a:srgbClr val="FFC000"/>
                </a:solidFill>
              </a:rPr>
              <a:t>Наполнение учебника</a:t>
            </a:r>
            <a:r>
              <a:rPr lang="ru-RU" altLang="ru-RU" sz="3200" b="1" smtClean="0">
                <a:solidFill>
                  <a:schemeClr val="tx1"/>
                </a:solidFill>
              </a:rPr>
              <a:t/>
            </a:r>
            <a:br>
              <a:rPr lang="ru-RU" altLang="ru-RU" sz="3200" b="1" smtClean="0">
                <a:solidFill>
                  <a:schemeClr val="tx1"/>
                </a:solidFill>
              </a:rPr>
            </a:br>
            <a:endParaRPr lang="ru-RU" altLang="ru-RU" sz="3200" b="1" smtClean="0">
              <a:solidFill>
                <a:schemeClr val="tx1"/>
              </a:solidFill>
            </a:endParaRPr>
          </a:p>
        </p:txBody>
      </p:sp>
      <p:pic>
        <p:nvPicPr>
          <p:cNvPr id="47106" name="Picture 3" descr="img21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341438"/>
            <a:ext cx="5111750" cy="1525587"/>
          </a:xfrm>
          <a:ln>
            <a:solidFill>
              <a:srgbClr val="993366"/>
            </a:solidFill>
          </a:ln>
        </p:spPr>
      </p:pic>
      <p:pic>
        <p:nvPicPr>
          <p:cNvPr id="47107" name="Picture 4" descr="img21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39750" y="3500438"/>
            <a:ext cx="3867150" cy="2314575"/>
          </a:xfrm>
          <a:ln>
            <a:solidFill>
              <a:srgbClr val="993366"/>
            </a:solidFill>
          </a:ln>
        </p:spPr>
      </p:pic>
      <p:pic>
        <p:nvPicPr>
          <p:cNvPr id="47108" name="Picture 5" descr="img21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787900" y="3429000"/>
            <a:ext cx="3890963" cy="1608138"/>
          </a:xfrm>
          <a:ln>
            <a:solidFill>
              <a:srgbClr val="993366"/>
            </a:solidFill>
          </a:ln>
        </p:spPr>
      </p:pic>
      <p:sp>
        <p:nvSpPr>
          <p:cNvPr id="47109" name="Oval 6"/>
          <p:cNvSpPr>
            <a:spLocks noChangeArrowheads="1"/>
          </p:cNvSpPr>
          <p:nvPr/>
        </p:nvSpPr>
        <p:spPr bwMode="auto">
          <a:xfrm>
            <a:off x="1835150" y="1773238"/>
            <a:ext cx="360363" cy="360362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7110" name="Oval 7"/>
          <p:cNvSpPr>
            <a:spLocks noChangeArrowheads="1"/>
          </p:cNvSpPr>
          <p:nvPr/>
        </p:nvSpPr>
        <p:spPr bwMode="auto">
          <a:xfrm>
            <a:off x="6011863" y="3789363"/>
            <a:ext cx="360362" cy="2889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7111" name="Oval 8"/>
          <p:cNvSpPr>
            <a:spLocks noChangeArrowheads="1"/>
          </p:cNvSpPr>
          <p:nvPr/>
        </p:nvSpPr>
        <p:spPr bwMode="auto">
          <a:xfrm>
            <a:off x="3995738" y="3429000"/>
            <a:ext cx="360362" cy="360363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7112" name="Oval 9"/>
          <p:cNvSpPr>
            <a:spLocks noChangeArrowheads="1"/>
          </p:cNvSpPr>
          <p:nvPr/>
        </p:nvSpPr>
        <p:spPr bwMode="auto">
          <a:xfrm>
            <a:off x="2124075" y="1557338"/>
            <a:ext cx="1223963" cy="358775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7113" name="Oval 10"/>
          <p:cNvSpPr>
            <a:spLocks noChangeArrowheads="1"/>
          </p:cNvSpPr>
          <p:nvPr/>
        </p:nvSpPr>
        <p:spPr bwMode="auto">
          <a:xfrm>
            <a:off x="2124075" y="1557338"/>
            <a:ext cx="1223963" cy="358775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7114" name="Oval 11"/>
          <p:cNvSpPr>
            <a:spLocks noChangeArrowheads="1"/>
          </p:cNvSpPr>
          <p:nvPr/>
        </p:nvSpPr>
        <p:spPr bwMode="auto">
          <a:xfrm>
            <a:off x="3203575" y="3429000"/>
            <a:ext cx="792163" cy="358775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7115" name="Oval 12"/>
          <p:cNvSpPr>
            <a:spLocks noChangeArrowheads="1"/>
          </p:cNvSpPr>
          <p:nvPr/>
        </p:nvSpPr>
        <p:spPr bwMode="auto">
          <a:xfrm>
            <a:off x="7740650" y="3789363"/>
            <a:ext cx="574675" cy="358775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7116" name="Text Box 13"/>
          <p:cNvSpPr txBox="1">
            <a:spLocks noChangeArrowheads="1"/>
          </p:cNvSpPr>
          <p:nvPr/>
        </p:nvSpPr>
        <p:spPr bwMode="auto">
          <a:xfrm>
            <a:off x="6300788" y="1412875"/>
            <a:ext cx="15779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600"/>
              <a:t>скороговорки</a:t>
            </a:r>
          </a:p>
        </p:txBody>
      </p:sp>
      <p:sp>
        <p:nvSpPr>
          <p:cNvPr id="47117" name="Text Box 14"/>
          <p:cNvSpPr txBox="1">
            <a:spLocks noChangeArrowheads="1"/>
          </p:cNvSpPr>
          <p:nvPr/>
        </p:nvSpPr>
        <p:spPr bwMode="auto">
          <a:xfrm>
            <a:off x="5508625" y="5589588"/>
            <a:ext cx="7794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600"/>
              <a:t>песни</a:t>
            </a:r>
          </a:p>
        </p:txBody>
      </p:sp>
      <p:sp>
        <p:nvSpPr>
          <p:cNvPr id="47118" name="AutoShape 15"/>
          <p:cNvSpPr>
            <a:spLocks noChangeArrowheads="1"/>
          </p:cNvSpPr>
          <p:nvPr/>
        </p:nvSpPr>
        <p:spPr bwMode="auto">
          <a:xfrm>
            <a:off x="5435600" y="5516563"/>
            <a:ext cx="1008063" cy="433387"/>
          </a:xfrm>
          <a:prstGeom prst="flowChartMagneticTape">
            <a:avLst/>
          </a:prstGeom>
          <a:noFill/>
          <a:ln w="25400">
            <a:solidFill>
              <a:srgbClr val="FFCC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7119" name="AutoShape 16"/>
          <p:cNvSpPr>
            <a:spLocks noChangeArrowheads="1"/>
          </p:cNvSpPr>
          <p:nvPr/>
        </p:nvSpPr>
        <p:spPr bwMode="auto">
          <a:xfrm>
            <a:off x="6300788" y="1341438"/>
            <a:ext cx="1655762" cy="504825"/>
          </a:xfrm>
          <a:prstGeom prst="flowChartMagneticTape">
            <a:avLst/>
          </a:prstGeom>
          <a:noFill/>
          <a:ln w="25400">
            <a:solidFill>
              <a:srgbClr val="FFCC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7120" name="Line 17"/>
          <p:cNvSpPr>
            <a:spLocks noChangeShapeType="1"/>
          </p:cNvSpPr>
          <p:nvPr/>
        </p:nvSpPr>
        <p:spPr bwMode="auto">
          <a:xfrm flipH="1">
            <a:off x="3276600" y="1557338"/>
            <a:ext cx="3024188" cy="287337"/>
          </a:xfrm>
          <a:prstGeom prst="line">
            <a:avLst/>
          </a:prstGeom>
          <a:noFill/>
          <a:ln w="31750">
            <a:solidFill>
              <a:srgbClr val="0000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21" name="Line 18"/>
          <p:cNvSpPr>
            <a:spLocks noChangeShapeType="1"/>
          </p:cNvSpPr>
          <p:nvPr/>
        </p:nvSpPr>
        <p:spPr bwMode="auto">
          <a:xfrm>
            <a:off x="3851275" y="3644900"/>
            <a:ext cx="1657350" cy="1944688"/>
          </a:xfrm>
          <a:prstGeom prst="line">
            <a:avLst/>
          </a:prstGeom>
          <a:noFill/>
          <a:ln w="31750">
            <a:solidFill>
              <a:srgbClr val="0000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22" name="Line 19"/>
          <p:cNvSpPr>
            <a:spLocks noChangeShapeType="1"/>
          </p:cNvSpPr>
          <p:nvPr/>
        </p:nvSpPr>
        <p:spPr bwMode="auto">
          <a:xfrm flipH="1">
            <a:off x="6227763" y="4076700"/>
            <a:ext cx="1728787" cy="1441450"/>
          </a:xfrm>
          <a:prstGeom prst="line">
            <a:avLst/>
          </a:prstGeom>
          <a:noFill/>
          <a:ln w="31750">
            <a:solidFill>
              <a:srgbClr val="0000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23" name="Text Box 20"/>
          <p:cNvSpPr txBox="1">
            <a:spLocks noChangeArrowheads="1"/>
          </p:cNvSpPr>
          <p:nvPr/>
        </p:nvSpPr>
        <p:spPr bwMode="auto">
          <a:xfrm>
            <a:off x="5508625" y="2636838"/>
            <a:ext cx="2252663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500"/>
              <a:t>аудиосопровождение</a:t>
            </a:r>
          </a:p>
        </p:txBody>
      </p:sp>
      <p:sp>
        <p:nvSpPr>
          <p:cNvPr id="47124" name="AutoShape 21"/>
          <p:cNvSpPr>
            <a:spLocks noChangeArrowheads="1"/>
          </p:cNvSpPr>
          <p:nvPr/>
        </p:nvSpPr>
        <p:spPr bwMode="auto">
          <a:xfrm>
            <a:off x="5508625" y="2565400"/>
            <a:ext cx="2376488" cy="503238"/>
          </a:xfrm>
          <a:prstGeom prst="flowChartMagneticTape">
            <a:avLst/>
          </a:prstGeom>
          <a:noFill/>
          <a:ln w="25400">
            <a:solidFill>
              <a:srgbClr val="FFCC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7125" name="Line 22"/>
          <p:cNvSpPr>
            <a:spLocks noChangeShapeType="1"/>
          </p:cNvSpPr>
          <p:nvPr/>
        </p:nvSpPr>
        <p:spPr bwMode="auto">
          <a:xfrm>
            <a:off x="2195513" y="1989138"/>
            <a:ext cx="3313112" cy="863600"/>
          </a:xfrm>
          <a:prstGeom prst="line">
            <a:avLst/>
          </a:prstGeom>
          <a:noFill/>
          <a:ln w="31750">
            <a:solidFill>
              <a:srgbClr val="0000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26" name="Line 23"/>
          <p:cNvSpPr>
            <a:spLocks noChangeShapeType="1"/>
          </p:cNvSpPr>
          <p:nvPr/>
        </p:nvSpPr>
        <p:spPr bwMode="auto">
          <a:xfrm flipV="1">
            <a:off x="4356100" y="2924175"/>
            <a:ext cx="1223963" cy="433388"/>
          </a:xfrm>
          <a:prstGeom prst="line">
            <a:avLst/>
          </a:prstGeom>
          <a:noFill/>
          <a:ln w="31750">
            <a:solidFill>
              <a:srgbClr val="0000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27" name="Line 24"/>
          <p:cNvSpPr>
            <a:spLocks noChangeShapeType="1"/>
          </p:cNvSpPr>
          <p:nvPr/>
        </p:nvSpPr>
        <p:spPr bwMode="auto">
          <a:xfrm flipH="1" flipV="1">
            <a:off x="5867400" y="3068638"/>
            <a:ext cx="288925" cy="576262"/>
          </a:xfrm>
          <a:prstGeom prst="line">
            <a:avLst/>
          </a:prstGeom>
          <a:noFill/>
          <a:ln w="31750">
            <a:solidFill>
              <a:srgbClr val="0000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47128" name="Picture 25" descr="уч_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7988" y="188913"/>
            <a:ext cx="933450" cy="12239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47129" name="Picture 26" descr="log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72450" y="6021388"/>
            <a:ext cx="676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8229600" cy="1139825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3600" b="1" dirty="0">
                <a:solidFill>
                  <a:srgbClr val="FFC000"/>
                </a:solidFill>
              </a:rPr>
              <a:t>Структура урока</a:t>
            </a:r>
            <a:r>
              <a:rPr lang="ru-RU" altLang="ru-RU" sz="3600" b="1" dirty="0">
                <a:solidFill>
                  <a:schemeClr val="tx1"/>
                </a:solidFill>
              </a:rPr>
              <a:t/>
            </a:r>
            <a:br>
              <a:rPr lang="ru-RU" altLang="ru-RU" sz="3600" b="1" dirty="0">
                <a:solidFill>
                  <a:schemeClr val="tx1"/>
                </a:solidFill>
              </a:rPr>
            </a:br>
            <a:endParaRPr lang="ru-RU" altLang="ru-RU" sz="3600" b="1" dirty="0">
              <a:solidFill>
                <a:schemeClr val="tx1"/>
              </a:solidFill>
            </a:endParaRPr>
          </a:p>
        </p:txBody>
      </p:sp>
      <p:pic>
        <p:nvPicPr>
          <p:cNvPr id="48130" name="Picture 3" descr="img20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052513"/>
            <a:ext cx="3960813" cy="5372100"/>
          </a:xfrm>
          <a:ln>
            <a:solidFill>
              <a:schemeClr val="tx2"/>
            </a:solidFill>
          </a:ln>
        </p:spPr>
      </p:pic>
      <p:sp>
        <p:nvSpPr>
          <p:cNvPr id="48131" name="Oval 4"/>
          <p:cNvSpPr>
            <a:spLocks noChangeArrowheads="1"/>
          </p:cNvSpPr>
          <p:nvPr/>
        </p:nvSpPr>
        <p:spPr bwMode="auto">
          <a:xfrm>
            <a:off x="1619250" y="4581525"/>
            <a:ext cx="287338" cy="287338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8132" name="Oval 5"/>
          <p:cNvSpPr>
            <a:spLocks noChangeArrowheads="1"/>
          </p:cNvSpPr>
          <p:nvPr/>
        </p:nvSpPr>
        <p:spPr bwMode="auto">
          <a:xfrm>
            <a:off x="1979613" y="2133600"/>
            <a:ext cx="1079500" cy="215900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8133" name="Oval 6"/>
          <p:cNvSpPr>
            <a:spLocks noChangeArrowheads="1"/>
          </p:cNvSpPr>
          <p:nvPr/>
        </p:nvSpPr>
        <p:spPr bwMode="auto">
          <a:xfrm>
            <a:off x="1692275" y="2276475"/>
            <a:ext cx="287338" cy="287338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8134" name="AutoShape 7"/>
          <p:cNvSpPr>
            <a:spLocks noChangeArrowheads="1"/>
          </p:cNvSpPr>
          <p:nvPr/>
        </p:nvSpPr>
        <p:spPr bwMode="auto">
          <a:xfrm rot="-5400000">
            <a:off x="5472113" y="873125"/>
            <a:ext cx="576262" cy="2808288"/>
          </a:xfrm>
          <a:prstGeom prst="upArrowCallout">
            <a:avLst>
              <a:gd name="adj1" fmla="val 13565"/>
              <a:gd name="adj2" fmla="val 25000"/>
              <a:gd name="adj3" fmla="val 81267"/>
              <a:gd name="adj4" fmla="val 66667"/>
            </a:avLst>
          </a:prstGeom>
          <a:noFill/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8135" name="Text Box 8"/>
          <p:cNvSpPr txBox="1">
            <a:spLocks noChangeArrowheads="1"/>
          </p:cNvSpPr>
          <p:nvPr/>
        </p:nvSpPr>
        <p:spPr bwMode="auto">
          <a:xfrm>
            <a:off x="5580063" y="1989138"/>
            <a:ext cx="16557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500"/>
              <a:t>фонетическая разминка</a:t>
            </a:r>
          </a:p>
        </p:txBody>
      </p:sp>
      <p:sp>
        <p:nvSpPr>
          <p:cNvPr id="48136" name="AutoShape 9"/>
          <p:cNvSpPr>
            <a:spLocks noChangeArrowheads="1"/>
          </p:cNvSpPr>
          <p:nvPr/>
        </p:nvSpPr>
        <p:spPr bwMode="auto">
          <a:xfrm rot="-5400000">
            <a:off x="5903912" y="2960688"/>
            <a:ext cx="576263" cy="3671888"/>
          </a:xfrm>
          <a:prstGeom prst="upArrowCallout">
            <a:avLst>
              <a:gd name="adj1" fmla="val 18630"/>
              <a:gd name="adj2" fmla="val 25000"/>
              <a:gd name="adj3" fmla="val 78085"/>
              <a:gd name="adj4" fmla="val 73458"/>
            </a:avLst>
          </a:prstGeom>
          <a:noFill/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8137" name="Text Box 10"/>
          <p:cNvSpPr txBox="1">
            <a:spLocks noChangeArrowheads="1"/>
          </p:cNvSpPr>
          <p:nvPr/>
        </p:nvSpPr>
        <p:spPr bwMode="auto">
          <a:xfrm>
            <a:off x="5364163" y="4494213"/>
            <a:ext cx="263683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500"/>
              <a:t>подача нового материала</a:t>
            </a:r>
          </a:p>
          <a:p>
            <a:r>
              <a:rPr lang="ru-RU" altLang="ru-RU" sz="1500"/>
              <a:t>(через тексты и диалоги)</a:t>
            </a:r>
          </a:p>
        </p:txBody>
      </p:sp>
      <p:pic>
        <p:nvPicPr>
          <p:cNvPr id="48138" name="Picture 11" descr="уч_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088" y="333375"/>
            <a:ext cx="933450" cy="1223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48139" name="Picture 12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25" y="3357563"/>
            <a:ext cx="676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229600" cy="1139825"/>
          </a:xfrm>
        </p:spPr>
        <p:txBody>
          <a:bodyPr rtlCol="0" anchorCtr="1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3600" b="1" dirty="0">
                <a:solidFill>
                  <a:srgbClr val="FFC000"/>
                </a:solidFill>
              </a:rPr>
              <a:t>Структура урока</a:t>
            </a:r>
            <a:r>
              <a:rPr lang="ru-RU" altLang="ru-RU" sz="3600" b="1" dirty="0">
                <a:solidFill>
                  <a:schemeClr val="tx1"/>
                </a:solidFill>
              </a:rPr>
              <a:t/>
            </a:r>
            <a:br>
              <a:rPr lang="ru-RU" altLang="ru-RU" sz="3600" b="1" dirty="0">
                <a:solidFill>
                  <a:schemeClr val="tx1"/>
                </a:solidFill>
              </a:rPr>
            </a:br>
            <a:endParaRPr lang="ru-RU" altLang="ru-RU" sz="3600" b="1" dirty="0">
              <a:solidFill>
                <a:schemeClr val="tx1"/>
              </a:solidFill>
            </a:endParaRPr>
          </a:p>
        </p:txBody>
      </p:sp>
      <p:pic>
        <p:nvPicPr>
          <p:cNvPr id="49154" name="Picture 3" descr="img2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1196975"/>
            <a:ext cx="4170363" cy="4464050"/>
          </a:xfrm>
          <a:ln>
            <a:solidFill>
              <a:schemeClr val="tx2"/>
            </a:solidFill>
          </a:ln>
        </p:spPr>
      </p:pic>
      <p:sp>
        <p:nvSpPr>
          <p:cNvPr id="49155" name="Oval 4"/>
          <p:cNvSpPr>
            <a:spLocks noChangeArrowheads="1"/>
          </p:cNvSpPr>
          <p:nvPr/>
        </p:nvSpPr>
        <p:spPr bwMode="auto">
          <a:xfrm>
            <a:off x="6300788" y="1196975"/>
            <a:ext cx="1152525" cy="360363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9156" name="Oval 5"/>
          <p:cNvSpPr>
            <a:spLocks noChangeArrowheads="1"/>
          </p:cNvSpPr>
          <p:nvPr/>
        </p:nvSpPr>
        <p:spPr bwMode="auto">
          <a:xfrm>
            <a:off x="6011863" y="3284538"/>
            <a:ext cx="2519362" cy="504825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9157" name="Line 6"/>
          <p:cNvSpPr>
            <a:spLocks noChangeShapeType="1"/>
          </p:cNvSpPr>
          <p:nvPr/>
        </p:nvSpPr>
        <p:spPr bwMode="auto">
          <a:xfrm>
            <a:off x="6877050" y="2276475"/>
            <a:ext cx="1582738" cy="0"/>
          </a:xfrm>
          <a:prstGeom prst="line">
            <a:avLst/>
          </a:prstGeom>
          <a:noFill/>
          <a:ln w="254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58" name="Line 7"/>
          <p:cNvSpPr>
            <a:spLocks noChangeShapeType="1"/>
          </p:cNvSpPr>
          <p:nvPr/>
        </p:nvSpPr>
        <p:spPr bwMode="auto">
          <a:xfrm flipV="1">
            <a:off x="5003800" y="2420938"/>
            <a:ext cx="935038" cy="0"/>
          </a:xfrm>
          <a:prstGeom prst="line">
            <a:avLst/>
          </a:prstGeom>
          <a:noFill/>
          <a:ln w="254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59" name="AutoShape 8"/>
          <p:cNvSpPr>
            <a:spLocks noChangeArrowheads="1"/>
          </p:cNvSpPr>
          <p:nvPr/>
        </p:nvSpPr>
        <p:spPr bwMode="auto">
          <a:xfrm rot="5400000">
            <a:off x="2232025" y="152400"/>
            <a:ext cx="576263" cy="3529013"/>
          </a:xfrm>
          <a:prstGeom prst="upArrowCallout">
            <a:avLst>
              <a:gd name="adj1" fmla="val 14056"/>
              <a:gd name="adj2" fmla="val 25000"/>
              <a:gd name="adj3" fmla="val 59737"/>
              <a:gd name="adj4" fmla="val 82231"/>
            </a:avLst>
          </a:prstGeom>
          <a:noFill/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9160" name="AutoShape 9"/>
          <p:cNvSpPr>
            <a:spLocks noChangeArrowheads="1"/>
          </p:cNvSpPr>
          <p:nvPr/>
        </p:nvSpPr>
        <p:spPr bwMode="auto">
          <a:xfrm rot="5400000">
            <a:off x="2231231" y="1881982"/>
            <a:ext cx="504825" cy="3598862"/>
          </a:xfrm>
          <a:prstGeom prst="upArrowCallout">
            <a:avLst>
              <a:gd name="adj1" fmla="val 18685"/>
              <a:gd name="adj2" fmla="val 25000"/>
              <a:gd name="adj3" fmla="val 56701"/>
              <a:gd name="adj4" fmla="val 77417"/>
            </a:avLst>
          </a:prstGeom>
          <a:noFill/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9161" name="Text Box 10"/>
          <p:cNvSpPr txBox="1">
            <a:spLocks noChangeArrowheads="1"/>
          </p:cNvSpPr>
          <p:nvPr/>
        </p:nvSpPr>
        <p:spPr bwMode="auto">
          <a:xfrm>
            <a:off x="684213" y="3486150"/>
            <a:ext cx="28495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altLang="ru-RU" sz="1500"/>
              <a:t>упражнения на закрепление</a:t>
            </a:r>
          </a:p>
        </p:txBody>
      </p:sp>
      <p:sp>
        <p:nvSpPr>
          <p:cNvPr id="49162" name="Text Box 11"/>
          <p:cNvSpPr txBox="1">
            <a:spLocks noChangeArrowheads="1"/>
          </p:cNvSpPr>
          <p:nvPr/>
        </p:nvSpPr>
        <p:spPr bwMode="auto">
          <a:xfrm>
            <a:off x="827088" y="1614488"/>
            <a:ext cx="28829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altLang="ru-RU" sz="1500"/>
              <a:t>введение нового </a:t>
            </a:r>
          </a:p>
          <a:p>
            <a:pPr marL="342900" indent="-342900"/>
            <a:r>
              <a:rPr lang="ru-RU" altLang="ru-RU" sz="1500"/>
              <a:t>грамматического материала</a:t>
            </a:r>
          </a:p>
        </p:txBody>
      </p:sp>
      <p:pic>
        <p:nvPicPr>
          <p:cNvPr id="49163" name="Picture 12" descr="img20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79388" y="4724400"/>
            <a:ext cx="4319587" cy="1751013"/>
          </a:xfrm>
          <a:ln>
            <a:solidFill>
              <a:schemeClr val="tx2"/>
            </a:solidFill>
          </a:ln>
        </p:spPr>
      </p:pic>
      <p:sp>
        <p:nvSpPr>
          <p:cNvPr id="49164" name="Oval 13"/>
          <p:cNvSpPr>
            <a:spLocks noChangeArrowheads="1"/>
          </p:cNvSpPr>
          <p:nvPr/>
        </p:nvSpPr>
        <p:spPr bwMode="auto">
          <a:xfrm>
            <a:off x="1692275" y="4868863"/>
            <a:ext cx="1511300" cy="288925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9165" name="AutoShape 14"/>
          <p:cNvSpPr>
            <a:spLocks noChangeArrowheads="1"/>
          </p:cNvSpPr>
          <p:nvPr/>
        </p:nvSpPr>
        <p:spPr bwMode="auto">
          <a:xfrm rot="-5400000">
            <a:off x="5723731" y="4653757"/>
            <a:ext cx="720725" cy="3024188"/>
          </a:xfrm>
          <a:prstGeom prst="upArrowCallout">
            <a:avLst>
              <a:gd name="adj1" fmla="val 14546"/>
              <a:gd name="adj2" fmla="val 25000"/>
              <a:gd name="adj3" fmla="val 53597"/>
              <a:gd name="adj4" fmla="val 68565"/>
            </a:avLst>
          </a:prstGeom>
          <a:noFill/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9166" name="Text Box 15"/>
          <p:cNvSpPr txBox="1">
            <a:spLocks noChangeArrowheads="1"/>
          </p:cNvSpPr>
          <p:nvPr/>
        </p:nvSpPr>
        <p:spPr bwMode="auto">
          <a:xfrm>
            <a:off x="5580063" y="5949950"/>
            <a:ext cx="25527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500"/>
              <a:t>подведение итогов урока !</a:t>
            </a:r>
          </a:p>
        </p:txBody>
      </p:sp>
      <p:pic>
        <p:nvPicPr>
          <p:cNvPr id="49167" name="Picture 16" descr="уч_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15888"/>
            <a:ext cx="933450" cy="12239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49168" name="Picture 17" descr="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01013" y="6092825"/>
            <a:ext cx="676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alles_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58888" y="1341438"/>
            <a:ext cx="1550987" cy="2016125"/>
          </a:xfrm>
          <a:ln>
            <a:solidFill>
              <a:schemeClr val="tx2"/>
            </a:solidFill>
          </a:ln>
        </p:spPr>
      </p:pic>
      <p:sp>
        <p:nvSpPr>
          <p:cNvPr id="50178" name="Rectangle 3"/>
          <p:cNvSpPr>
            <a:spLocks noGrp="1" noChangeArrowheads="1"/>
          </p:cNvSpPr>
          <p:nvPr>
            <p:ph type="title" sz="quarter"/>
          </p:nvPr>
        </p:nvSpPr>
        <p:spPr>
          <a:xfrm>
            <a:off x="395288" y="188913"/>
            <a:ext cx="8229600" cy="1139825"/>
          </a:xfrm>
        </p:spPr>
        <p:txBody>
          <a:bodyPr/>
          <a:lstStyle/>
          <a:p>
            <a:pPr algn="ctr"/>
            <a:r>
              <a:rPr lang="ru-RU" altLang="ru-RU" sz="3200" b="1" smtClean="0">
                <a:solidFill>
                  <a:srgbClr val="FFC000"/>
                </a:solidFill>
              </a:rPr>
              <a:t>Рабочая тетрадь</a:t>
            </a:r>
            <a:r>
              <a:rPr lang="ru-RU" altLang="ru-RU" sz="3200" b="1" smtClean="0">
                <a:solidFill>
                  <a:schemeClr val="tx1"/>
                </a:solidFill>
              </a:rPr>
              <a:t/>
            </a:r>
            <a:br>
              <a:rPr lang="ru-RU" altLang="ru-RU" sz="3200" b="1" smtClean="0">
                <a:solidFill>
                  <a:schemeClr val="tx1"/>
                </a:solidFill>
              </a:rPr>
            </a:br>
            <a:endParaRPr lang="ru-RU" altLang="ru-RU" sz="3200" b="1" smtClean="0">
              <a:solidFill>
                <a:schemeClr val="tx1"/>
              </a:solidFill>
            </a:endParaRPr>
          </a:p>
        </p:txBody>
      </p:sp>
      <p:pic>
        <p:nvPicPr>
          <p:cNvPr id="50179" name="Picture 4" descr="alles_1_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611188" y="3240088"/>
            <a:ext cx="1938337" cy="2290762"/>
          </a:xfrm>
          <a:ln>
            <a:solidFill>
              <a:schemeClr val="tx2"/>
            </a:solidFill>
          </a:ln>
        </p:spPr>
      </p:pic>
      <p:pic>
        <p:nvPicPr>
          <p:cNvPr id="50180" name="Picture 5" descr="img14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3421063" y="2454275"/>
            <a:ext cx="2070100" cy="2551113"/>
          </a:xfrm>
          <a:ln>
            <a:solidFill>
              <a:schemeClr val="tx2"/>
            </a:solidFill>
          </a:ln>
        </p:spPr>
      </p:pic>
      <p:pic>
        <p:nvPicPr>
          <p:cNvPr id="50181" name="Picture 6" descr="Alles-kla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00788" y="1052513"/>
            <a:ext cx="1612900" cy="20891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50182" name="Picture 7" descr="раб_2_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32613" y="1844675"/>
            <a:ext cx="1814512" cy="23050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50183" name="Picture 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8"/>
          <a:srcRect/>
          <a:stretch>
            <a:fillRect/>
          </a:stretch>
        </p:blipFill>
        <p:spPr>
          <a:xfrm>
            <a:off x="6011863" y="4365625"/>
            <a:ext cx="1500187" cy="1943100"/>
          </a:xfrm>
          <a:ln>
            <a:solidFill>
              <a:schemeClr val="tx2"/>
            </a:solidFill>
          </a:ln>
        </p:spPr>
      </p:pic>
      <p:sp>
        <p:nvSpPr>
          <p:cNvPr id="50184" name="AutoShape 9"/>
          <p:cNvSpPr>
            <a:spLocks noChangeArrowheads="1"/>
          </p:cNvSpPr>
          <p:nvPr/>
        </p:nvSpPr>
        <p:spPr bwMode="auto">
          <a:xfrm>
            <a:off x="3348038" y="5516563"/>
            <a:ext cx="1944687" cy="1008062"/>
          </a:xfrm>
          <a:prstGeom prst="wedgeEllipseCallout">
            <a:avLst>
              <a:gd name="adj1" fmla="val 50245"/>
              <a:gd name="adj2" fmla="val -342125"/>
            </a:avLst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50185" name="Text Box 10"/>
          <p:cNvSpPr txBox="1">
            <a:spLocks noChangeArrowheads="1"/>
          </p:cNvSpPr>
          <p:nvPr/>
        </p:nvSpPr>
        <p:spPr bwMode="auto">
          <a:xfrm>
            <a:off x="3348038" y="5589588"/>
            <a:ext cx="18732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>
                <a:solidFill>
                  <a:srgbClr val="FF0000"/>
                </a:solidFill>
              </a:rPr>
              <a:t>содержит тестовые задания в формате ЕГЭ</a:t>
            </a:r>
          </a:p>
        </p:txBody>
      </p:sp>
      <p:pic>
        <p:nvPicPr>
          <p:cNvPr id="50186" name="Picture 11" descr="logo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101013" y="6092825"/>
            <a:ext cx="676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516688" y="188913"/>
            <a:ext cx="2395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Рабочая тетрадь</a:t>
            </a:r>
          </a:p>
        </p:txBody>
      </p:sp>
      <p:pic>
        <p:nvPicPr>
          <p:cNvPr id="52226" name="Picture 3" descr="img1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549275"/>
            <a:ext cx="3957638" cy="568801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52227" name="Picture 4" descr="img20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2492375"/>
            <a:ext cx="4572000" cy="1489075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52228" name="Oval 5"/>
          <p:cNvSpPr>
            <a:spLocks noChangeArrowheads="1"/>
          </p:cNvSpPr>
          <p:nvPr/>
        </p:nvSpPr>
        <p:spPr bwMode="auto">
          <a:xfrm>
            <a:off x="250825" y="4652963"/>
            <a:ext cx="360363" cy="720725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2229" name="Oval 6"/>
          <p:cNvSpPr>
            <a:spLocks noChangeArrowheads="1"/>
          </p:cNvSpPr>
          <p:nvPr/>
        </p:nvSpPr>
        <p:spPr bwMode="auto">
          <a:xfrm>
            <a:off x="250825" y="620713"/>
            <a:ext cx="360363" cy="504825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2230" name="Rectangle 7"/>
          <p:cNvSpPr>
            <a:spLocks noChangeArrowheads="1"/>
          </p:cNvSpPr>
          <p:nvPr/>
        </p:nvSpPr>
        <p:spPr bwMode="auto">
          <a:xfrm>
            <a:off x="4427538" y="2565400"/>
            <a:ext cx="3673475" cy="431800"/>
          </a:xfrm>
          <a:prstGeom prst="rect">
            <a:avLst/>
          </a:prstGeom>
          <a:noFill/>
          <a:ln w="25400">
            <a:solidFill>
              <a:srgbClr val="99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52231" name="Picture 8" descr="img14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6550" y="981075"/>
            <a:ext cx="817563" cy="10080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52232" name="Picture 9" descr="log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85113" y="5805488"/>
            <a:ext cx="676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39825"/>
          </a:xfrm>
        </p:spPr>
        <p:txBody>
          <a:bodyPr/>
          <a:lstStyle/>
          <a:p>
            <a:pPr algn="ctr"/>
            <a:r>
              <a:rPr lang="ru-RU" altLang="ru-RU" b="1" smtClean="0">
                <a:solidFill>
                  <a:srgbClr val="FFC000"/>
                </a:solidFill>
              </a:rPr>
              <a:t>Рабочая тетрадь</a:t>
            </a:r>
            <a:r>
              <a:rPr lang="ru-RU" altLang="ru-RU" sz="2400" b="1" smtClean="0">
                <a:solidFill>
                  <a:schemeClr val="tx1"/>
                </a:solidFill>
              </a:rPr>
              <a:t/>
            </a:r>
            <a:br>
              <a:rPr lang="ru-RU" altLang="ru-RU" sz="2400" b="1" smtClean="0">
                <a:solidFill>
                  <a:schemeClr val="tx1"/>
                </a:solidFill>
              </a:rPr>
            </a:br>
            <a:r>
              <a:rPr lang="ru-RU" altLang="ru-RU" sz="2000" b="1" smtClean="0"/>
              <a:t/>
            </a:r>
            <a:br>
              <a:rPr lang="ru-RU" altLang="ru-RU" sz="2000" b="1" smtClean="0"/>
            </a:br>
            <a:endParaRPr lang="ru-RU" altLang="ru-RU" sz="2000" b="1" smtClean="0"/>
          </a:p>
        </p:txBody>
      </p:sp>
      <p:pic>
        <p:nvPicPr>
          <p:cNvPr id="54274" name="Picture 3" descr="img20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125538"/>
            <a:ext cx="3565525" cy="4924425"/>
          </a:xfrm>
          <a:ln>
            <a:solidFill>
              <a:schemeClr val="bg2"/>
            </a:solidFill>
          </a:ln>
        </p:spPr>
      </p:pic>
      <p:pic>
        <p:nvPicPr>
          <p:cNvPr id="54275" name="Picture 4" descr="img2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1125538"/>
            <a:ext cx="3602037" cy="4895850"/>
          </a:xfrm>
          <a:ln>
            <a:solidFill>
              <a:schemeClr val="bg2"/>
            </a:solidFill>
          </a:ln>
        </p:spPr>
      </p:pic>
      <p:sp>
        <p:nvSpPr>
          <p:cNvPr id="54276" name="Oval 5"/>
          <p:cNvSpPr>
            <a:spLocks noChangeArrowheads="1"/>
          </p:cNvSpPr>
          <p:nvPr/>
        </p:nvSpPr>
        <p:spPr bwMode="auto">
          <a:xfrm>
            <a:off x="611188" y="1125538"/>
            <a:ext cx="2232025" cy="503237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4277" name="Oval 6"/>
          <p:cNvSpPr>
            <a:spLocks noChangeArrowheads="1"/>
          </p:cNvSpPr>
          <p:nvPr/>
        </p:nvSpPr>
        <p:spPr bwMode="auto">
          <a:xfrm>
            <a:off x="539750" y="5373688"/>
            <a:ext cx="3600450" cy="792162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4278" name="Oval 7"/>
          <p:cNvSpPr>
            <a:spLocks noChangeArrowheads="1"/>
          </p:cNvSpPr>
          <p:nvPr/>
        </p:nvSpPr>
        <p:spPr bwMode="auto">
          <a:xfrm>
            <a:off x="7524750" y="1268413"/>
            <a:ext cx="430213" cy="288925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4279" name="AutoShape 8"/>
          <p:cNvSpPr>
            <a:spLocks noChangeArrowheads="1"/>
          </p:cNvSpPr>
          <p:nvPr/>
        </p:nvSpPr>
        <p:spPr bwMode="auto">
          <a:xfrm>
            <a:off x="7524750" y="5373688"/>
            <a:ext cx="1439863" cy="1150937"/>
          </a:xfrm>
          <a:prstGeom prst="foldedCorner">
            <a:avLst>
              <a:gd name="adj" fmla="val 34398"/>
            </a:avLst>
          </a:prstGeom>
          <a:solidFill>
            <a:srgbClr val="CCFFFF"/>
          </a:solidFill>
          <a:ln w="3175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 altLang="ru-RU" sz="1300"/>
          </a:p>
          <a:p>
            <a:r>
              <a:rPr lang="ru-RU" altLang="ru-RU" sz="1400">
                <a:solidFill>
                  <a:schemeClr val="bg2"/>
                </a:solidFill>
              </a:rPr>
              <a:t>рассчитана </a:t>
            </a:r>
          </a:p>
          <a:p>
            <a:r>
              <a:rPr lang="ru-RU" altLang="ru-RU" sz="1400">
                <a:solidFill>
                  <a:schemeClr val="bg2"/>
                </a:solidFill>
              </a:rPr>
              <a:t>на домашнюю</a:t>
            </a:r>
          </a:p>
          <a:p>
            <a:r>
              <a:rPr lang="ru-RU" altLang="ru-RU" sz="1400">
                <a:solidFill>
                  <a:schemeClr val="bg2"/>
                </a:solidFill>
              </a:rPr>
              <a:t>и аудиторную</a:t>
            </a:r>
          </a:p>
          <a:p>
            <a:r>
              <a:rPr lang="ru-RU" altLang="ru-RU" sz="1400">
                <a:solidFill>
                  <a:schemeClr val="bg2"/>
                </a:solidFill>
              </a:rPr>
              <a:t>работу</a:t>
            </a:r>
          </a:p>
        </p:txBody>
      </p:sp>
      <p:pic>
        <p:nvPicPr>
          <p:cNvPr id="54280" name="Picture 9" descr="img14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01013" y="260350"/>
            <a:ext cx="817562" cy="10080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54281" name="Picture 10" descr="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260350"/>
            <a:ext cx="676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2061770-ALLES-KLAR8-READ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/>
          <a:srcRect/>
          <a:stretch>
            <a:fillRect/>
          </a:stretch>
        </p:blipFill>
        <p:spPr>
          <a:xfrm>
            <a:off x="4787900" y="836613"/>
            <a:ext cx="4102100" cy="5589587"/>
          </a:xfrm>
          <a:ln>
            <a:solidFill>
              <a:schemeClr val="bg2"/>
            </a:solidFill>
          </a:ln>
        </p:spPr>
      </p:pic>
      <p:pic>
        <p:nvPicPr>
          <p:cNvPr id="55298" name="Picture 3" descr="книга_чтен_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619250" y="1930400"/>
            <a:ext cx="3421063" cy="4062413"/>
          </a:xfrm>
          <a:ln>
            <a:solidFill>
              <a:schemeClr val="bg2"/>
            </a:solidFill>
          </a:ln>
        </p:spPr>
      </p:pic>
      <p:sp>
        <p:nvSpPr>
          <p:cNvPr id="11264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8229600" cy="1139825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b="1" dirty="0"/>
              <a:t>    </a:t>
            </a:r>
            <a:r>
              <a:rPr lang="ru-RU" altLang="ru-RU" b="1" dirty="0">
                <a:solidFill>
                  <a:srgbClr val="FFC000"/>
                </a:solidFill>
              </a:rPr>
              <a:t>Книга для чтения</a:t>
            </a:r>
            <a:r>
              <a:rPr lang="ru-RU" altLang="ru-RU" b="1" dirty="0">
                <a:solidFill>
                  <a:schemeClr val="tx1"/>
                </a:solidFill>
              </a:rPr>
              <a:t/>
            </a:r>
            <a:br>
              <a:rPr lang="ru-RU" altLang="ru-RU" b="1" dirty="0">
                <a:solidFill>
                  <a:schemeClr val="tx1"/>
                </a:solidFill>
              </a:rPr>
            </a:br>
            <a:r>
              <a:rPr lang="ru-RU" altLang="ru-RU" b="1" dirty="0"/>
              <a:t/>
            </a:r>
            <a:br>
              <a:rPr lang="ru-RU" altLang="ru-RU" b="1" dirty="0"/>
            </a:br>
            <a:endParaRPr lang="ru-RU" altLang="ru-RU" b="1" dirty="0"/>
          </a:p>
        </p:txBody>
      </p:sp>
      <p:pic>
        <p:nvPicPr>
          <p:cNvPr id="55300" name="Picture 5" descr="раб_1_6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39750" y="2716213"/>
            <a:ext cx="2033588" cy="2355850"/>
          </a:xfrm>
          <a:ln>
            <a:solidFill>
              <a:schemeClr val="bg2"/>
            </a:solidFill>
          </a:ln>
        </p:spPr>
      </p:pic>
      <p:pic>
        <p:nvPicPr>
          <p:cNvPr id="55301" name="Picture 6" descr="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620713"/>
            <a:ext cx="676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img2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333375"/>
            <a:ext cx="3797300" cy="4332288"/>
          </a:xfrm>
          <a:prstGeom prst="rect">
            <a:avLst/>
          </a:prstGeom>
          <a:noFill/>
          <a:ln w="9525">
            <a:solidFill>
              <a:srgbClr val="993366"/>
            </a:solidFill>
            <a:miter lim="800000"/>
            <a:headEnd/>
            <a:tailEnd/>
          </a:ln>
        </p:spPr>
      </p:pic>
      <p:pic>
        <p:nvPicPr>
          <p:cNvPr id="56322" name="Picture 3" descr="img2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2636838"/>
            <a:ext cx="4464050" cy="3879850"/>
          </a:xfrm>
          <a:prstGeom prst="rect">
            <a:avLst/>
          </a:prstGeom>
          <a:noFill/>
          <a:ln w="9525">
            <a:solidFill>
              <a:srgbClr val="993366"/>
            </a:solidFill>
            <a:miter lim="800000"/>
            <a:headEnd/>
            <a:tailEnd/>
          </a:ln>
        </p:spPr>
      </p:pic>
      <p:sp>
        <p:nvSpPr>
          <p:cNvPr id="113668" name="Rectangle 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79388" y="-171450"/>
            <a:ext cx="21605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Книга для чтения</a:t>
            </a:r>
          </a:p>
        </p:txBody>
      </p:sp>
      <p:pic>
        <p:nvPicPr>
          <p:cNvPr id="56324" name="Picture 5" descr="img2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765175"/>
            <a:ext cx="3752850" cy="4321175"/>
          </a:xfrm>
          <a:prstGeom prst="rect">
            <a:avLst/>
          </a:prstGeom>
          <a:noFill/>
          <a:ln w="9525">
            <a:solidFill>
              <a:srgbClr val="993366"/>
            </a:solidFill>
            <a:miter lim="800000"/>
            <a:headEnd/>
            <a:tailEnd/>
          </a:ln>
        </p:spPr>
      </p:pic>
      <p:sp>
        <p:nvSpPr>
          <p:cNvPr id="56325" name="Oval 6"/>
          <p:cNvSpPr>
            <a:spLocks noChangeArrowheads="1"/>
          </p:cNvSpPr>
          <p:nvPr/>
        </p:nvSpPr>
        <p:spPr bwMode="auto">
          <a:xfrm>
            <a:off x="1547813" y="1268413"/>
            <a:ext cx="1152525" cy="288925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6326" name="Oval 7"/>
          <p:cNvSpPr>
            <a:spLocks noChangeArrowheads="1"/>
          </p:cNvSpPr>
          <p:nvPr/>
        </p:nvSpPr>
        <p:spPr bwMode="auto">
          <a:xfrm>
            <a:off x="2484438" y="1557338"/>
            <a:ext cx="576262" cy="287337"/>
          </a:xfrm>
          <a:prstGeom prst="ellipse">
            <a:avLst/>
          </a:prstGeom>
          <a:noFill/>
          <a:ln w="25400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6327" name="Oval 8"/>
          <p:cNvSpPr>
            <a:spLocks noChangeArrowheads="1"/>
          </p:cNvSpPr>
          <p:nvPr/>
        </p:nvSpPr>
        <p:spPr bwMode="auto">
          <a:xfrm>
            <a:off x="2987675" y="2852738"/>
            <a:ext cx="936625" cy="360362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6328" name="Oval 9"/>
          <p:cNvSpPr>
            <a:spLocks noChangeArrowheads="1"/>
          </p:cNvSpPr>
          <p:nvPr/>
        </p:nvSpPr>
        <p:spPr bwMode="auto">
          <a:xfrm>
            <a:off x="5940425" y="3213100"/>
            <a:ext cx="647700" cy="215900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6329" name="Line 10"/>
          <p:cNvSpPr>
            <a:spLocks noChangeShapeType="1"/>
          </p:cNvSpPr>
          <p:nvPr/>
        </p:nvSpPr>
        <p:spPr bwMode="auto">
          <a:xfrm>
            <a:off x="6156325" y="4292600"/>
            <a:ext cx="1152525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30" name="Line 11"/>
          <p:cNvSpPr>
            <a:spLocks noChangeShapeType="1"/>
          </p:cNvSpPr>
          <p:nvPr/>
        </p:nvSpPr>
        <p:spPr bwMode="auto">
          <a:xfrm>
            <a:off x="7019925" y="2565400"/>
            <a:ext cx="1152525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31" name="Line 12"/>
          <p:cNvSpPr>
            <a:spLocks noChangeShapeType="1"/>
          </p:cNvSpPr>
          <p:nvPr/>
        </p:nvSpPr>
        <p:spPr bwMode="auto">
          <a:xfrm>
            <a:off x="6877050" y="549275"/>
            <a:ext cx="1582738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32" name="Line 13"/>
          <p:cNvSpPr>
            <a:spLocks noChangeShapeType="1"/>
          </p:cNvSpPr>
          <p:nvPr/>
        </p:nvSpPr>
        <p:spPr bwMode="auto">
          <a:xfrm>
            <a:off x="6300788" y="692150"/>
            <a:ext cx="503237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33" name="Text Box 14"/>
          <p:cNvSpPr txBox="1">
            <a:spLocks noChangeArrowheads="1"/>
          </p:cNvSpPr>
          <p:nvPr/>
        </p:nvSpPr>
        <p:spPr bwMode="auto">
          <a:xfrm>
            <a:off x="1979613" y="5876925"/>
            <a:ext cx="1614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200" i="1"/>
              <a:t>Страноведческая </a:t>
            </a:r>
          </a:p>
          <a:p>
            <a:r>
              <a:rPr lang="ru-RU" altLang="ru-RU" sz="1200" i="1"/>
              <a:t>информация</a:t>
            </a:r>
          </a:p>
        </p:txBody>
      </p:sp>
      <p:sp>
        <p:nvSpPr>
          <p:cNvPr id="56334" name="AutoShape 15"/>
          <p:cNvSpPr>
            <a:spLocks noChangeArrowheads="1"/>
          </p:cNvSpPr>
          <p:nvPr/>
        </p:nvSpPr>
        <p:spPr bwMode="auto">
          <a:xfrm>
            <a:off x="1979613" y="5876925"/>
            <a:ext cx="1584325" cy="504825"/>
          </a:xfrm>
          <a:prstGeom prst="wedgeRoundRectCallout">
            <a:avLst>
              <a:gd name="adj1" fmla="val 252907"/>
              <a:gd name="adj2" fmla="val -355347"/>
              <a:gd name="adj3" fmla="val 16667"/>
            </a:avLst>
          </a:prstGeom>
          <a:noFill/>
          <a:ln w="25400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56335" name="Text Box 16"/>
          <p:cNvSpPr txBox="1">
            <a:spLocks noChangeArrowheads="1"/>
          </p:cNvSpPr>
          <p:nvPr/>
        </p:nvSpPr>
        <p:spPr bwMode="auto">
          <a:xfrm>
            <a:off x="3851275" y="1268413"/>
            <a:ext cx="107473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200" i="1">
                <a:solidFill>
                  <a:schemeClr val="bg2"/>
                </a:solidFill>
              </a:rPr>
              <a:t>Стихи</a:t>
            </a:r>
          </a:p>
          <a:p>
            <a:r>
              <a:rPr lang="ru-RU" altLang="ru-RU" sz="1200" i="1">
                <a:solidFill>
                  <a:schemeClr val="bg2"/>
                </a:solidFill>
              </a:rPr>
              <a:t>Загадки</a:t>
            </a:r>
          </a:p>
          <a:p>
            <a:r>
              <a:rPr lang="ru-RU" altLang="ru-RU" sz="1200" i="1">
                <a:solidFill>
                  <a:schemeClr val="bg2"/>
                </a:solidFill>
              </a:rPr>
              <a:t>Пословицы</a:t>
            </a:r>
          </a:p>
        </p:txBody>
      </p:sp>
      <p:sp>
        <p:nvSpPr>
          <p:cNvPr id="56336" name="AutoShape 17"/>
          <p:cNvSpPr>
            <a:spLocks noChangeArrowheads="1"/>
          </p:cNvSpPr>
          <p:nvPr/>
        </p:nvSpPr>
        <p:spPr bwMode="auto">
          <a:xfrm>
            <a:off x="3851275" y="1196975"/>
            <a:ext cx="1081088" cy="792163"/>
          </a:xfrm>
          <a:prstGeom prst="wedgeRoundRectCallout">
            <a:avLst>
              <a:gd name="adj1" fmla="val -136199"/>
              <a:gd name="adj2" fmla="val -17134"/>
              <a:gd name="adj3" fmla="val 16667"/>
            </a:avLst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56337" name="Line 18"/>
          <p:cNvSpPr>
            <a:spLocks noChangeShapeType="1"/>
          </p:cNvSpPr>
          <p:nvPr/>
        </p:nvSpPr>
        <p:spPr bwMode="auto">
          <a:xfrm flipV="1">
            <a:off x="3779838" y="2060575"/>
            <a:ext cx="431800" cy="792163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6338" name="Line 19"/>
          <p:cNvSpPr>
            <a:spLocks noChangeShapeType="1"/>
          </p:cNvSpPr>
          <p:nvPr/>
        </p:nvSpPr>
        <p:spPr bwMode="auto">
          <a:xfrm flipH="1" flipV="1">
            <a:off x="4572000" y="2060575"/>
            <a:ext cx="1657350" cy="1152525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6339" name="Text Box 20"/>
          <p:cNvSpPr txBox="1">
            <a:spLocks noChangeArrowheads="1"/>
          </p:cNvSpPr>
          <p:nvPr/>
        </p:nvSpPr>
        <p:spPr bwMode="auto">
          <a:xfrm>
            <a:off x="7596188" y="5157788"/>
            <a:ext cx="13239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200" i="1"/>
              <a:t>Классическая </a:t>
            </a:r>
          </a:p>
          <a:p>
            <a:r>
              <a:rPr lang="ru-RU" altLang="ru-RU" sz="1200" i="1"/>
              <a:t>и современная</a:t>
            </a:r>
          </a:p>
          <a:p>
            <a:r>
              <a:rPr lang="ru-RU" altLang="ru-RU" sz="1200" i="1"/>
              <a:t>литература</a:t>
            </a:r>
          </a:p>
        </p:txBody>
      </p:sp>
      <p:sp>
        <p:nvSpPr>
          <p:cNvPr id="56340" name="AutoShape 21"/>
          <p:cNvSpPr>
            <a:spLocks noChangeArrowheads="1"/>
          </p:cNvSpPr>
          <p:nvPr/>
        </p:nvSpPr>
        <p:spPr bwMode="auto">
          <a:xfrm>
            <a:off x="7596188" y="5157788"/>
            <a:ext cx="1295400" cy="719137"/>
          </a:xfrm>
          <a:prstGeom prst="wedgeRoundRectCallout">
            <a:avLst>
              <a:gd name="adj1" fmla="val -162745"/>
              <a:gd name="adj2" fmla="val -521301"/>
              <a:gd name="adj3" fmla="val 16667"/>
            </a:avLst>
          </a:prstGeom>
          <a:noFill/>
          <a:ln w="25400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56341" name="Picture 22" descr="раб_1_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373688"/>
            <a:ext cx="927100" cy="10731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56342" name="Picture 23" descr="log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01013" y="6092825"/>
            <a:ext cx="676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1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>
          <a:xfrm>
            <a:off x="6084888" y="2276475"/>
            <a:ext cx="2420937" cy="3956050"/>
          </a:xfrm>
          <a:ln>
            <a:solidFill>
              <a:srgbClr val="003300"/>
            </a:solidFill>
          </a:ln>
        </p:spPr>
      </p:pic>
      <p:pic>
        <p:nvPicPr>
          <p:cNvPr id="57346" name="Picture 3" descr="Безимени-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4067175" y="1052513"/>
            <a:ext cx="2243138" cy="3673475"/>
          </a:xfrm>
          <a:ln algn="ctr">
            <a:solidFill>
              <a:srgbClr val="006600"/>
            </a:solidFill>
          </a:ln>
        </p:spPr>
      </p:pic>
      <p:pic>
        <p:nvPicPr>
          <p:cNvPr id="57347" name="Picture 4" descr="alles_6_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1979613" y="2708275"/>
            <a:ext cx="2214562" cy="3529013"/>
          </a:xfrm>
          <a:ln>
            <a:solidFill>
              <a:srgbClr val="006600"/>
            </a:solidFill>
          </a:ln>
        </p:spPr>
      </p:pic>
      <p:sp>
        <p:nvSpPr>
          <p:cNvPr id="11469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sz="quarter"/>
          </p:nvPr>
        </p:nvSpPr>
        <p:spPr>
          <a:xfrm>
            <a:off x="395288" y="115888"/>
            <a:ext cx="8229600" cy="1139825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3600" b="1" dirty="0">
                <a:solidFill>
                  <a:srgbClr val="FFC000"/>
                </a:solidFill>
              </a:rPr>
              <a:t>Книга для учителя</a:t>
            </a:r>
            <a:r>
              <a:rPr lang="ru-RU" altLang="ru-RU" sz="4000" dirty="0"/>
              <a:t/>
            </a:r>
            <a:br>
              <a:rPr lang="ru-RU" altLang="ru-RU" sz="4000" dirty="0"/>
            </a:br>
            <a:endParaRPr lang="ru-RU" altLang="ru-RU" sz="4000" dirty="0"/>
          </a:p>
        </p:txBody>
      </p:sp>
      <p:pic>
        <p:nvPicPr>
          <p:cNvPr id="57349" name="Picture 6" descr="alles_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684213" y="1268413"/>
            <a:ext cx="1765300" cy="2801937"/>
          </a:xfrm>
          <a:ln>
            <a:solidFill>
              <a:srgbClr val="006600"/>
            </a:solidFill>
          </a:ln>
        </p:spPr>
      </p:pic>
      <p:pic>
        <p:nvPicPr>
          <p:cNvPr id="57350" name="Picture 7" descr="log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6550" y="836613"/>
            <a:ext cx="676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443663" y="0"/>
            <a:ext cx="2366962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Книга для учителя</a:t>
            </a:r>
          </a:p>
        </p:txBody>
      </p:sp>
      <p:pic>
        <p:nvPicPr>
          <p:cNvPr id="58370" name="Picture 3" descr="img2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692150"/>
            <a:ext cx="5689600" cy="55372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58371" name="Oval 4"/>
          <p:cNvSpPr>
            <a:spLocks noChangeArrowheads="1"/>
          </p:cNvSpPr>
          <p:nvPr/>
        </p:nvSpPr>
        <p:spPr bwMode="auto">
          <a:xfrm>
            <a:off x="971550" y="692150"/>
            <a:ext cx="2232025" cy="503238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8372" name="Line 5"/>
          <p:cNvSpPr>
            <a:spLocks noChangeShapeType="1"/>
          </p:cNvSpPr>
          <p:nvPr/>
        </p:nvSpPr>
        <p:spPr bwMode="auto">
          <a:xfrm>
            <a:off x="1331913" y="4724400"/>
            <a:ext cx="2519362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73" name="Line 6"/>
          <p:cNvSpPr>
            <a:spLocks noChangeShapeType="1"/>
          </p:cNvSpPr>
          <p:nvPr/>
        </p:nvSpPr>
        <p:spPr bwMode="auto">
          <a:xfrm flipV="1">
            <a:off x="1476375" y="4941888"/>
            <a:ext cx="1366838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74" name="Line 7"/>
          <p:cNvSpPr>
            <a:spLocks noChangeShapeType="1"/>
          </p:cNvSpPr>
          <p:nvPr/>
        </p:nvSpPr>
        <p:spPr bwMode="auto">
          <a:xfrm>
            <a:off x="1331913" y="5229225"/>
            <a:ext cx="2519362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75" name="Line 8"/>
          <p:cNvSpPr>
            <a:spLocks noChangeShapeType="1"/>
          </p:cNvSpPr>
          <p:nvPr/>
        </p:nvSpPr>
        <p:spPr bwMode="auto">
          <a:xfrm>
            <a:off x="1547813" y="5516563"/>
            <a:ext cx="1800225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76" name="Line 9"/>
          <p:cNvSpPr>
            <a:spLocks noChangeShapeType="1"/>
          </p:cNvSpPr>
          <p:nvPr/>
        </p:nvSpPr>
        <p:spPr bwMode="auto">
          <a:xfrm>
            <a:off x="1331913" y="5805488"/>
            <a:ext cx="3024187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77" name="Line 10"/>
          <p:cNvSpPr>
            <a:spLocks noChangeShapeType="1"/>
          </p:cNvSpPr>
          <p:nvPr/>
        </p:nvSpPr>
        <p:spPr bwMode="auto">
          <a:xfrm>
            <a:off x="1331913" y="6021388"/>
            <a:ext cx="3671887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8378" name="Picture 11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2420938"/>
            <a:ext cx="1187450" cy="1939925"/>
          </a:xfrm>
          <a:prstGeom prst="rect">
            <a:avLst/>
          </a:prstGeom>
          <a:noFill/>
          <a:ln w="9525">
            <a:solidFill>
              <a:srgbClr val="003300"/>
            </a:solidFill>
            <a:miter lim="800000"/>
            <a:headEnd/>
            <a:tailEnd/>
          </a:ln>
        </p:spPr>
      </p:pic>
      <p:pic>
        <p:nvPicPr>
          <p:cNvPr id="58379" name="Picture 12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6550" y="5876925"/>
            <a:ext cx="676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82713" y="692150"/>
            <a:ext cx="6378575" cy="1293813"/>
          </a:xfrm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6600" b="1" u="sng" dirty="0">
                <a:solidFill>
                  <a:schemeClr val="tx1"/>
                </a:solidFill>
              </a:rPr>
              <a:t>Авторы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3500438"/>
            <a:ext cx="4176712" cy="13684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 sz="2800" b="1" smtClean="0"/>
              <a:t>Радченко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400" b="1" smtClean="0"/>
              <a:t>Олег Анатольевич</a:t>
            </a:r>
          </a:p>
        </p:txBody>
      </p:sp>
      <p:sp>
        <p:nvSpPr>
          <p:cNvPr id="31747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516688" y="3573463"/>
            <a:ext cx="3328987" cy="9366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 sz="2800" b="1" smtClean="0"/>
              <a:t>Хебелер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400" b="1" smtClean="0"/>
              <a:t>Гизела</a:t>
            </a:r>
          </a:p>
        </p:txBody>
      </p:sp>
      <p:sp>
        <p:nvSpPr>
          <p:cNvPr id="31748" name="Text Box 6"/>
          <p:cNvSpPr txBox="1">
            <a:spLocks noChangeArrowheads="1"/>
          </p:cNvSpPr>
          <p:nvPr/>
        </p:nvSpPr>
        <p:spPr bwMode="auto">
          <a:xfrm flipH="1">
            <a:off x="6229350" y="5157788"/>
            <a:ext cx="1222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 sz="3000">
              <a:latin typeface="Calibri" pitchFamily="34" charset="0"/>
            </a:endParaRPr>
          </a:p>
        </p:txBody>
      </p:sp>
      <p:pic>
        <p:nvPicPr>
          <p:cNvPr id="31749" name="Picture 9" descr="Hebel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1736725"/>
            <a:ext cx="963612" cy="1439863"/>
          </a:xfrm>
          <a:prstGeom prst="rect">
            <a:avLst/>
          </a:prstGeom>
          <a:noFill/>
          <a:ln w="9525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31750" name="Picture 11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5373688"/>
            <a:ext cx="792163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4" descr="ÐÐ°ÑÑÐ¸Ð½ÐºÐ¸ Ð¿Ð¾ Ð·Ð°Ð¿ÑÐ¾ÑÑ ÑÐ°Ð´ÑÐµÐ½ÐºÐ¾ Ð¾Ð»ÐµÐ³ Ð°Ð½Ð°ÑÐ¾Ð»ÑÐµÐ²Ð¸Ñ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6788" y="1736725"/>
            <a:ext cx="9620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 descr="img2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1341438"/>
            <a:ext cx="2065338" cy="343058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59394" name="Picture 3" descr="img28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3429000"/>
            <a:ext cx="1606550" cy="2663825"/>
          </a:xfrm>
          <a:ln>
            <a:solidFill>
              <a:schemeClr val="bg2"/>
            </a:solidFill>
          </a:ln>
        </p:spPr>
      </p:pic>
      <p:sp>
        <p:nvSpPr>
          <p:cNvPr id="59395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6425" cy="1143000"/>
          </a:xfrm>
        </p:spPr>
        <p:txBody>
          <a:bodyPr/>
          <a:lstStyle/>
          <a:p>
            <a:pPr algn="ctr"/>
            <a:r>
              <a:rPr lang="ru-RU" altLang="ru-RU" sz="3600" b="1" smtClean="0">
                <a:solidFill>
                  <a:srgbClr val="FFC000"/>
                </a:solidFill>
              </a:rPr>
              <a:t>Дополнительные пособия </a:t>
            </a:r>
            <a:r>
              <a:rPr lang="ru-RU" altLang="ru-RU" sz="3600" b="1" smtClean="0">
                <a:solidFill>
                  <a:schemeClr val="tx1"/>
                </a:solidFill>
              </a:rPr>
              <a:t/>
            </a:r>
            <a:br>
              <a:rPr lang="ru-RU" altLang="ru-RU" sz="3600" b="1" smtClean="0">
                <a:solidFill>
                  <a:schemeClr val="tx1"/>
                </a:solidFill>
              </a:rPr>
            </a:br>
            <a:endParaRPr lang="ru-RU" altLang="ru-RU" sz="2000" b="1" smtClean="0">
              <a:solidFill>
                <a:schemeClr val="tx1"/>
              </a:solidFill>
            </a:endParaRPr>
          </a:p>
        </p:txBody>
      </p:sp>
      <p:pic>
        <p:nvPicPr>
          <p:cNvPr id="59396" name="Picture 5" descr="img890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684213" y="2062163"/>
            <a:ext cx="1800225" cy="2424112"/>
          </a:xfrm>
          <a:ln>
            <a:solidFill>
              <a:schemeClr val="bg2"/>
            </a:solidFill>
          </a:ln>
        </p:spPr>
      </p:pic>
      <p:sp>
        <p:nvSpPr>
          <p:cNvPr id="59397" name="AutoShape 6"/>
          <p:cNvSpPr>
            <a:spLocks noChangeArrowheads="1"/>
          </p:cNvSpPr>
          <p:nvPr/>
        </p:nvSpPr>
        <p:spPr bwMode="auto">
          <a:xfrm>
            <a:off x="1692275" y="4365625"/>
            <a:ext cx="1584325" cy="503238"/>
          </a:xfrm>
          <a:prstGeom prst="roundRect">
            <a:avLst>
              <a:gd name="adj" fmla="val 12264"/>
            </a:avLst>
          </a:prstGeom>
          <a:solidFill>
            <a:srgbClr val="CC99FF"/>
          </a:solidFill>
          <a:ln w="25400" algn="ctr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altLang="ru-RU" sz="1200"/>
              <a:t>Бартош Д.К.</a:t>
            </a:r>
          </a:p>
          <a:p>
            <a:r>
              <a:rPr lang="ru-RU" altLang="ru-RU" sz="1200"/>
              <a:t>Кохендерфер Ю.В.</a:t>
            </a:r>
            <a:endParaRPr lang="ru-RU" altLang="ru-RU" sz="1400">
              <a:solidFill>
                <a:srgbClr val="FFFF99"/>
              </a:solidFill>
            </a:endParaRPr>
          </a:p>
        </p:txBody>
      </p:sp>
      <p:pic>
        <p:nvPicPr>
          <p:cNvPr id="59398" name="Picture 7" descr="тесты_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3357563"/>
            <a:ext cx="1436687" cy="23050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59399" name="Picture 8" descr="img27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9338" y="2060575"/>
            <a:ext cx="1350962" cy="20875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59400" name="AutoShape 9"/>
          <p:cNvSpPr>
            <a:spLocks noChangeArrowheads="1"/>
          </p:cNvSpPr>
          <p:nvPr/>
        </p:nvSpPr>
        <p:spPr bwMode="auto">
          <a:xfrm>
            <a:off x="6877050" y="4724400"/>
            <a:ext cx="1368425" cy="5048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22225" algn="ctr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altLang="ru-RU" sz="1400"/>
              <a:t>Бартош Д.К.</a:t>
            </a:r>
          </a:p>
          <a:p>
            <a:r>
              <a:rPr lang="ru-RU" altLang="ru-RU" sz="1400"/>
              <a:t>Козлова Н.С</a:t>
            </a:r>
            <a:r>
              <a:rPr lang="ru-RU" altLang="ru-RU" sz="1400">
                <a:solidFill>
                  <a:srgbClr val="FFFF99"/>
                </a:solidFill>
              </a:rPr>
              <a:t>.</a:t>
            </a:r>
          </a:p>
        </p:txBody>
      </p:sp>
      <p:sp>
        <p:nvSpPr>
          <p:cNvPr id="59401" name="Text Box 10"/>
          <p:cNvSpPr txBox="1">
            <a:spLocks noChangeArrowheads="1"/>
          </p:cNvSpPr>
          <p:nvPr/>
        </p:nvSpPr>
        <p:spPr bwMode="auto">
          <a:xfrm>
            <a:off x="6746875" y="5805488"/>
            <a:ext cx="2397125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altLang="ru-RU" sz="1400"/>
              <a:t>       Содержат:</a:t>
            </a:r>
          </a:p>
          <a:p>
            <a:pPr marL="342900" indent="-342900"/>
            <a:r>
              <a:rPr lang="ru-RU" altLang="ru-RU" sz="1000"/>
              <a:t>Тестовые задания;</a:t>
            </a:r>
          </a:p>
          <a:p>
            <a:pPr marL="342900" indent="-342900"/>
            <a:r>
              <a:rPr lang="ru-RU" altLang="ru-RU" sz="1000"/>
              <a:t>Ключи к заданиям;</a:t>
            </a:r>
          </a:p>
          <a:p>
            <a:pPr marL="342900" indent="-342900"/>
            <a:r>
              <a:rPr lang="ru-RU" altLang="ru-RU" sz="1000"/>
              <a:t>! 2 варианта в каждом тесте!</a:t>
            </a:r>
          </a:p>
          <a:p>
            <a:pPr marL="342900" indent="-342900"/>
            <a:endParaRPr lang="ru-RU" altLang="ru-RU" sz="1200"/>
          </a:p>
        </p:txBody>
      </p:sp>
      <p:sp>
        <p:nvSpPr>
          <p:cNvPr id="59402" name="AutoShape 11"/>
          <p:cNvSpPr>
            <a:spLocks noChangeArrowheads="1"/>
          </p:cNvSpPr>
          <p:nvPr/>
        </p:nvSpPr>
        <p:spPr bwMode="auto">
          <a:xfrm>
            <a:off x="6443663" y="5805488"/>
            <a:ext cx="2376487" cy="936625"/>
          </a:xfrm>
          <a:prstGeom prst="wedgeEllipseCallout">
            <a:avLst>
              <a:gd name="adj1" fmla="val -23616"/>
              <a:gd name="adj2" fmla="val -112204"/>
            </a:avLst>
          </a:prstGeom>
          <a:noFill/>
          <a:ln w="22225">
            <a:solidFill>
              <a:srgbClr val="9933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59403" name="Text Box 12"/>
          <p:cNvSpPr txBox="1">
            <a:spLocks noChangeArrowheads="1"/>
          </p:cNvSpPr>
          <p:nvPr/>
        </p:nvSpPr>
        <p:spPr bwMode="auto">
          <a:xfrm>
            <a:off x="3708400" y="4652963"/>
            <a:ext cx="20891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100"/>
              <a:t>Предназначены для проведения</a:t>
            </a:r>
          </a:p>
          <a:p>
            <a:r>
              <a:rPr lang="ru-RU" altLang="ru-RU" sz="1100"/>
              <a:t>текущего и итогового контроля</a:t>
            </a:r>
          </a:p>
        </p:txBody>
      </p:sp>
      <p:sp>
        <p:nvSpPr>
          <p:cNvPr id="59404" name="AutoShape 13"/>
          <p:cNvSpPr>
            <a:spLocks noChangeArrowheads="1"/>
          </p:cNvSpPr>
          <p:nvPr/>
        </p:nvSpPr>
        <p:spPr bwMode="auto">
          <a:xfrm>
            <a:off x="3563938" y="4508500"/>
            <a:ext cx="1871662" cy="1079500"/>
          </a:xfrm>
          <a:prstGeom prst="wedgeEllipseCallout">
            <a:avLst>
              <a:gd name="adj1" fmla="val 130917"/>
              <a:gd name="adj2" fmla="val -155588"/>
            </a:avLst>
          </a:prstGeom>
          <a:noFill/>
          <a:ln w="22225">
            <a:solidFill>
              <a:srgbClr val="9933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59405" name="Picture 14" descr="img27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71775" y="1268413"/>
            <a:ext cx="1693863" cy="25908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59406" name="AutoShape 15"/>
          <p:cNvSpPr>
            <a:spLocks noChangeArrowheads="1"/>
          </p:cNvSpPr>
          <p:nvPr/>
        </p:nvSpPr>
        <p:spPr bwMode="auto">
          <a:xfrm>
            <a:off x="2843213" y="3716338"/>
            <a:ext cx="1584325" cy="503237"/>
          </a:xfrm>
          <a:prstGeom prst="roundRect">
            <a:avLst>
              <a:gd name="adj" fmla="val 12264"/>
            </a:avLst>
          </a:prstGeom>
          <a:solidFill>
            <a:srgbClr val="CC99FF"/>
          </a:solidFill>
          <a:ln w="25400" algn="ctr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altLang="ru-RU" sz="1200"/>
              <a:t>Радченко О.А.</a:t>
            </a:r>
          </a:p>
          <a:p>
            <a:r>
              <a:rPr lang="ru-RU" altLang="ru-RU" sz="1200"/>
              <a:t>Шмакова Е.Ю.</a:t>
            </a:r>
            <a:endParaRPr lang="ru-RU" altLang="ru-RU" sz="1400">
              <a:solidFill>
                <a:srgbClr val="FFFF99"/>
              </a:solidFill>
            </a:endParaRPr>
          </a:p>
        </p:txBody>
      </p:sp>
      <p:sp>
        <p:nvSpPr>
          <p:cNvPr id="59407" name="Text Box 16"/>
          <p:cNvSpPr txBox="1">
            <a:spLocks noChangeArrowheads="1"/>
          </p:cNvSpPr>
          <p:nvPr/>
        </p:nvSpPr>
        <p:spPr bwMode="auto">
          <a:xfrm>
            <a:off x="2195513" y="5084763"/>
            <a:ext cx="12239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/>
              <a:t>Цель пособия – проверка фонетических, лексических и грамматических знаний и навыков учащихся</a:t>
            </a:r>
          </a:p>
        </p:txBody>
      </p:sp>
      <p:sp>
        <p:nvSpPr>
          <p:cNvPr id="59408" name="AutoShape 17"/>
          <p:cNvSpPr>
            <a:spLocks noChangeArrowheads="1"/>
          </p:cNvSpPr>
          <p:nvPr/>
        </p:nvSpPr>
        <p:spPr bwMode="auto">
          <a:xfrm>
            <a:off x="1979613" y="4941888"/>
            <a:ext cx="1655762" cy="1655762"/>
          </a:xfrm>
          <a:prstGeom prst="wedgeEllipseCallout">
            <a:avLst>
              <a:gd name="adj1" fmla="val 56713"/>
              <a:gd name="adj2" fmla="val -180491"/>
            </a:avLst>
          </a:prstGeom>
          <a:noFill/>
          <a:ln w="22225">
            <a:solidFill>
              <a:srgbClr val="9933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59409" name="Picture 18" descr="logo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8313" y="1125538"/>
            <a:ext cx="676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4" name="Rectangle 8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60418" name="Picture 7" descr="сканирование000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3363" y="333375"/>
            <a:ext cx="8910637" cy="6402388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458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61442" name="Picture 4" descr="сканирование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561975"/>
            <a:ext cx="8821737" cy="6296025"/>
          </a:xfr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62466" name="Picture 4" descr="сканирование000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333375"/>
            <a:ext cx="8551862" cy="6140450"/>
          </a:xfr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63490" name="Picture 4" descr="сканирование000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2563" y="260350"/>
            <a:ext cx="8961437" cy="6408738"/>
          </a:xfr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64514" name="Picture 4" descr="сканирование000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60350"/>
            <a:ext cx="8996363" cy="6434138"/>
          </a:xfr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65538" name="Picture 4" descr="сканирование000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8" y="260350"/>
            <a:ext cx="8996362" cy="6434138"/>
          </a:xfr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66562" name="Picture 4" descr="сканирование000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" y="260350"/>
            <a:ext cx="8982075" cy="6454775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67586" name="Picture 4" descr="сканирование000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2563" y="449263"/>
            <a:ext cx="8961437" cy="640873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68610" name="Picture 4" descr="сканирование001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90513"/>
            <a:ext cx="9144000" cy="6567487"/>
          </a:xfr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0"/>
            <a:ext cx="7273925" cy="1196975"/>
          </a:xfrm>
        </p:spPr>
        <p:txBody>
          <a:bodyPr/>
          <a:lstStyle/>
          <a:p>
            <a:r>
              <a:rPr lang="ru-RU" altLang="ru-RU" sz="3200" b="1" smtClean="0">
                <a:solidFill>
                  <a:schemeClr val="tx1"/>
                </a:solidFill>
              </a:rPr>
              <a:t>Основные </a:t>
            </a:r>
            <a:r>
              <a:rPr lang="ru-RU" altLang="ru-RU" sz="3200" b="1" u="sng" smtClean="0">
                <a:solidFill>
                  <a:schemeClr val="tx1"/>
                </a:solidFill>
              </a:rPr>
              <a:t>принципы</a:t>
            </a:r>
            <a:r>
              <a:rPr lang="ru-RU" altLang="ru-RU" sz="3200" b="1" smtClean="0">
                <a:solidFill>
                  <a:schemeClr val="tx1"/>
                </a:solidFill>
              </a:rPr>
              <a:t> курса:</a:t>
            </a:r>
            <a:r>
              <a:rPr lang="ru-RU" altLang="ru-RU" sz="3200" b="1" smtClean="0"/>
              <a:t/>
            </a:r>
            <a:br>
              <a:rPr lang="ru-RU" altLang="ru-RU" sz="3200" b="1" smtClean="0"/>
            </a:br>
            <a:endParaRPr lang="ru-RU" altLang="ru-RU" sz="3200" b="1" smtClean="0"/>
          </a:p>
        </p:txBody>
      </p:sp>
      <p:sp>
        <p:nvSpPr>
          <p:cNvPr id="94211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42988" y="2492375"/>
            <a:ext cx="6769100" cy="3816350"/>
          </a:xfrm>
        </p:spPr>
        <p:txBody>
          <a:bodyPr rtlCol="0">
            <a:normAutofit fontScale="92500" lnSpcReduction="10000"/>
          </a:bodyPr>
          <a:lstStyle/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None/>
              <a:defRPr/>
            </a:pPr>
            <a:endParaRPr lang="ru-RU" altLang="ru-RU" sz="1000" dirty="0"/>
          </a:p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200" b="1" dirty="0"/>
              <a:t> </a:t>
            </a:r>
            <a:r>
              <a:rPr lang="ru-RU" altLang="ru-RU" sz="1400" b="1" i="1" dirty="0"/>
              <a:t>ориентация на современный немецкий литературный язык;</a:t>
            </a:r>
          </a:p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None/>
              <a:defRPr/>
            </a:pPr>
            <a:endParaRPr lang="ru-RU" altLang="ru-RU" sz="1400" b="1" i="1" dirty="0"/>
          </a:p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400" b="1" i="1" dirty="0"/>
              <a:t> использование аутентичных аудиоматериалов, записанных с участием носителей языка;</a:t>
            </a:r>
          </a:p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None/>
              <a:defRPr/>
            </a:pPr>
            <a:endParaRPr lang="ru-RU" altLang="ru-RU" sz="1400" b="1" i="1" dirty="0"/>
          </a:p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400" b="1" i="1" dirty="0"/>
              <a:t> развитие всех навыков речевой деятельности (чтение/письмо/слушание/говорение);</a:t>
            </a:r>
          </a:p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None/>
              <a:defRPr/>
            </a:pPr>
            <a:endParaRPr lang="ru-RU" altLang="ru-RU" sz="1400" b="1" i="1" dirty="0"/>
          </a:p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400" b="1" i="1" dirty="0"/>
              <a:t> использование максимального количества различных типов упражнений, в том числе тестовых (для подготовки к ОГЭ);</a:t>
            </a:r>
          </a:p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None/>
              <a:defRPr/>
            </a:pPr>
            <a:endParaRPr lang="ru-RU" altLang="ru-RU" sz="1400" b="1" i="1" dirty="0"/>
          </a:p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400" b="1" i="1" dirty="0"/>
              <a:t> возможность выбора дополнительных пособий/материалов;</a:t>
            </a:r>
          </a:p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None/>
              <a:defRPr/>
            </a:pPr>
            <a:endParaRPr lang="ru-RU" altLang="ru-RU" sz="1400" b="1" i="1" dirty="0"/>
          </a:p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400" b="1" i="1" dirty="0"/>
              <a:t> строгая системность всего курса, обязательный повтор фонетического/лексического/грамматического материала;</a:t>
            </a:r>
          </a:p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None/>
              <a:defRPr/>
            </a:pPr>
            <a:endParaRPr lang="ru-RU" altLang="ru-RU" sz="1400" b="1" i="1" dirty="0"/>
          </a:p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400" b="1" i="1" dirty="0"/>
              <a:t> постепенное нарастание сложности изучаемого материала.</a:t>
            </a:r>
          </a:p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None/>
              <a:defRPr/>
            </a:pPr>
            <a:endParaRPr lang="ru-RU" altLang="ru-RU" sz="1400" b="1" i="1" dirty="0"/>
          </a:p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Char char="ü"/>
              <a:defRPr/>
            </a:pPr>
            <a:endParaRPr lang="ru-RU" altLang="ru-RU" sz="1400" b="1" i="1" dirty="0"/>
          </a:p>
          <a:p>
            <a:pPr algn="l" fontAlgn="auto">
              <a:lnSpc>
                <a:spcPct val="80000"/>
              </a:lnSpc>
              <a:spcAft>
                <a:spcPts val="0"/>
              </a:spcAft>
              <a:buClr>
                <a:srgbClr val="993300"/>
              </a:buClr>
              <a:buFont typeface="Wingdings" panose="05000000000000000000" pitchFamily="2" charset="2"/>
              <a:buNone/>
              <a:defRPr/>
            </a:pPr>
            <a:r>
              <a:rPr lang="ru-RU" altLang="ru-RU" sz="1400" b="1" i="1" dirty="0"/>
              <a:t> </a:t>
            </a:r>
          </a:p>
        </p:txBody>
      </p:sp>
      <p:pic>
        <p:nvPicPr>
          <p:cNvPr id="35843" name="Picture 4" descr="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0650" y="2924175"/>
            <a:ext cx="676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</p:spPr>
        <p:txBody>
          <a:bodyPr/>
          <a:lstStyle/>
          <a:p>
            <a:r>
              <a:rPr lang="en-US" smtClean="0"/>
              <a:t>Lieblingsfächer und hassfächer</a:t>
            </a:r>
            <a:endParaRPr lang="ru-RU" smtClean="0"/>
          </a:p>
        </p:txBody>
      </p:sp>
      <p:pic>
        <p:nvPicPr>
          <p:cNvPr id="69634" name="Picture 2" descr="C:\Users\1\Documents\Мои результаты сканирования\сканирование00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03275" y="1609725"/>
            <a:ext cx="6546850" cy="48466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</p:spPr>
        <p:txBody>
          <a:bodyPr/>
          <a:lstStyle/>
          <a:p>
            <a:r>
              <a:rPr lang="de-DE" smtClean="0"/>
              <a:t>Beginn eines neuen schuljahres</a:t>
            </a:r>
            <a:endParaRPr lang="ru-RU" smtClean="0"/>
          </a:p>
        </p:txBody>
      </p:sp>
      <p:pic>
        <p:nvPicPr>
          <p:cNvPr id="70658" name="Picture 2" descr="C:\Users\1\Documents\Мои результаты сканирования\сканирование00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03275" y="1609725"/>
            <a:ext cx="6546850" cy="48466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7239000" cy="1143000"/>
          </a:xfrm>
        </p:spPr>
        <p:txBody>
          <a:bodyPr/>
          <a:lstStyle/>
          <a:p>
            <a:r>
              <a:rPr lang="de-DE" smtClean="0"/>
              <a:t>Zwei nikoläuse</a:t>
            </a:r>
            <a:endParaRPr lang="ru-RU" smtClean="0"/>
          </a:p>
        </p:txBody>
      </p:sp>
      <p:pic>
        <p:nvPicPr>
          <p:cNvPr id="71682" name="Picture 2" descr="C:\Users\1\Documents\Мои результаты сканирования\сканирование00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03275" y="1609725"/>
            <a:ext cx="6546850" cy="48466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7239000" cy="1143000"/>
          </a:xfrm>
        </p:spPr>
        <p:txBody>
          <a:bodyPr/>
          <a:lstStyle/>
          <a:p>
            <a:r>
              <a:rPr lang="de-DE" smtClean="0"/>
              <a:t>Hobbys (sammeln)</a:t>
            </a:r>
            <a:endParaRPr lang="ru-RU" smtClean="0"/>
          </a:p>
        </p:txBody>
      </p:sp>
      <p:pic>
        <p:nvPicPr>
          <p:cNvPr id="72706" name="Picture 2" descr="C:\Users\1\Documents\Мои результаты сканирования\сканирование000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03275" y="1609725"/>
            <a:ext cx="6546850" cy="48466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</p:spPr>
        <p:txBody>
          <a:bodyPr/>
          <a:lstStyle/>
          <a:p>
            <a:r>
              <a:rPr lang="de-DE" smtClean="0"/>
              <a:t>Karin will kleidung kaufen</a:t>
            </a:r>
            <a:endParaRPr lang="ru-RU" smtClean="0"/>
          </a:p>
        </p:txBody>
      </p:sp>
      <p:pic>
        <p:nvPicPr>
          <p:cNvPr id="73730" name="Picture 2" descr="C:\Users\1\Documents\Мои результаты сканирования\сканирование00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03275" y="1609725"/>
            <a:ext cx="6546850" cy="48466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74755" name="Picture 4" descr="7-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31488" cy="759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 nodePh="1">
                                  <p:stCondLst>
                                    <p:cond delay="40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xit" presetSubtype="32" fill="hold" grpId="2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xit" presetSubtype="32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0" grpId="1"/>
      <p:bldP spid="22530" grpId="2"/>
      <p:bldP spid="22531" grpId="0" build="p"/>
      <p:bldP spid="22531" grpId="1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</p:spPr>
        <p:txBody>
          <a:bodyPr/>
          <a:lstStyle/>
          <a:p>
            <a:r>
              <a:rPr lang="de-DE" smtClean="0"/>
              <a:t>Höflichkeit auf russisch und auf deutsch</a:t>
            </a:r>
            <a:endParaRPr lang="ru-RU" smtClean="0"/>
          </a:p>
        </p:txBody>
      </p:sp>
      <p:pic>
        <p:nvPicPr>
          <p:cNvPr id="75778" name="Picture 2" descr="C:\Users\1\Documents\Мои результаты сканирования\сканирование000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03275" y="1609725"/>
            <a:ext cx="6546850" cy="48466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</p:spPr>
        <p:txBody>
          <a:bodyPr/>
          <a:lstStyle/>
          <a:p>
            <a:r>
              <a:rPr lang="de-DE" smtClean="0"/>
              <a:t>Religion in deutschland</a:t>
            </a:r>
            <a:endParaRPr lang="ru-RU" smtClean="0"/>
          </a:p>
        </p:txBody>
      </p:sp>
      <p:pic>
        <p:nvPicPr>
          <p:cNvPr id="76802" name="Picture 2" descr="C:\Users\1\Documents\Мои результаты сканирования\сканирование000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03275" y="1609725"/>
            <a:ext cx="6546850" cy="48466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77827" name="Picture 4" descr="7-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85900" y="0"/>
            <a:ext cx="10629900" cy="759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</p:spPr>
        <p:txBody>
          <a:bodyPr/>
          <a:lstStyle/>
          <a:p>
            <a:r>
              <a:rPr lang="de-DE" smtClean="0"/>
              <a:t>Schwäbisches lied</a:t>
            </a:r>
            <a:endParaRPr lang="ru-RU" smtClean="0"/>
          </a:p>
        </p:txBody>
      </p:sp>
      <p:pic>
        <p:nvPicPr>
          <p:cNvPr id="78850" name="Picture 2" descr="C:\Users\1\Documents\Мои результаты сканирования\сканирование000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03275" y="1609725"/>
            <a:ext cx="6546850" cy="48466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програм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196975"/>
            <a:ext cx="3349625" cy="45370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36866" name="Text Box 3"/>
          <p:cNvSpPr txBox="1">
            <a:spLocks noChangeArrowheads="1"/>
          </p:cNvSpPr>
          <p:nvPr/>
        </p:nvSpPr>
        <p:spPr bwMode="auto">
          <a:xfrm>
            <a:off x="4787900" y="2276475"/>
            <a:ext cx="4103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300"/>
              <a:t>Содержит распределение материала</a:t>
            </a:r>
          </a:p>
          <a:p>
            <a:r>
              <a:rPr lang="ru-RU" altLang="ru-RU" sz="1300"/>
              <a:t>по отдельным этапам обучения</a:t>
            </a:r>
            <a:r>
              <a:rPr lang="ru-RU" altLang="ru-RU" sz="1400"/>
              <a:t>: </a:t>
            </a:r>
            <a:r>
              <a:rPr lang="en-US" altLang="ru-RU" sz="1400"/>
              <a:t>I – </a:t>
            </a:r>
            <a:r>
              <a:rPr lang="ru-RU" altLang="ru-RU" sz="1400"/>
              <a:t>5кл;</a:t>
            </a:r>
          </a:p>
          <a:p>
            <a:r>
              <a:rPr lang="ru-RU" altLang="ru-RU" sz="1400"/>
              <a:t>                                                        </a:t>
            </a:r>
            <a:r>
              <a:rPr lang="en-US" altLang="ru-RU" sz="1400"/>
              <a:t>II – </a:t>
            </a:r>
            <a:r>
              <a:rPr lang="ru-RU" altLang="ru-RU" sz="1400"/>
              <a:t>6-7кл;</a:t>
            </a:r>
          </a:p>
          <a:p>
            <a:r>
              <a:rPr lang="ru-RU" altLang="ru-RU" sz="1400"/>
              <a:t>                                                        </a:t>
            </a:r>
            <a:r>
              <a:rPr lang="en-US" altLang="ru-RU" sz="1400"/>
              <a:t>III – </a:t>
            </a:r>
            <a:r>
              <a:rPr lang="ru-RU" altLang="ru-RU" sz="1400"/>
              <a:t>8-9кл.</a:t>
            </a:r>
          </a:p>
        </p:txBody>
      </p:sp>
      <p:sp>
        <p:nvSpPr>
          <p:cNvPr id="36867" name="AutoShape 4"/>
          <p:cNvSpPr>
            <a:spLocks noChangeArrowheads="1"/>
          </p:cNvSpPr>
          <p:nvPr/>
        </p:nvSpPr>
        <p:spPr bwMode="auto">
          <a:xfrm>
            <a:off x="4572000" y="2060575"/>
            <a:ext cx="4103688" cy="1439863"/>
          </a:xfrm>
          <a:prstGeom prst="wedgeRectCallout">
            <a:avLst>
              <a:gd name="adj1" fmla="val -57542"/>
              <a:gd name="adj2" fmla="val 10700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36868" name="Picture 5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5876925"/>
            <a:ext cx="792163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9874" name="Picture 4" descr="сканирование000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8" y="260350"/>
            <a:ext cx="8996362" cy="6434138"/>
          </a:xfr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0898" name="Picture 4" descr="сканирование000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60350"/>
            <a:ext cx="8996363" cy="6434138"/>
          </a:xfr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1922" name="Picture 4" descr="сканирование000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2563" y="260350"/>
            <a:ext cx="8961437" cy="6408738"/>
          </a:xfr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8294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82947" name="Picture 4" descr="uchebnik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49300" y="-412750"/>
            <a:ext cx="10644188" cy="768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8397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83971" name="Picture 4" descr="uchebnik_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08025" y="-412750"/>
            <a:ext cx="10561638" cy="768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8499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84995" name="Picture 4" descr="uchebnik_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06438" y="-412750"/>
            <a:ext cx="10556876" cy="768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8601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86019" name="Picture 4" descr="uchebnik_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06438" y="-412750"/>
            <a:ext cx="10556876" cy="768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8704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87043" name="Picture 4" descr="uchebnik_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06438" y="-412750"/>
            <a:ext cx="10556876" cy="768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8806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88067" name="Picture 4" descr="uchebnik_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85800" y="-412750"/>
            <a:ext cx="10515600" cy="768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8909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89091" name="Picture 4" descr="uchebnik_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06438" y="-412750"/>
            <a:ext cx="10556876" cy="768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аудио_2_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1268413"/>
            <a:ext cx="341313" cy="503237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7890" name="Picture 3" descr="программ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5825" y="1196975"/>
            <a:ext cx="1135063" cy="1800225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7891" name="Picture 4" descr="аудио_1_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1863" y="1412875"/>
            <a:ext cx="330200" cy="503238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58375" name="Picture 7" descr="цветная птица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40650" y="6465888"/>
            <a:ext cx="458788" cy="392112"/>
          </a:xfrm>
          <a:prstGeom prst="rect">
            <a:avLst/>
          </a:prstGeom>
          <a:noFill/>
          <a:effectLst>
            <a:outerShdw dist="17961" dir="2700000" algn="ctr" rotWithShape="0">
              <a:srgbClr val="660033"/>
            </a:outerShdw>
          </a:effectLst>
          <a:extLst>
            <a:ext uri="{909E8E84-426E-40DD-AFC4-6F175D3DCCD1}"/>
          </a:extLst>
        </p:spPr>
      </p:pic>
      <p:pic>
        <p:nvPicPr>
          <p:cNvPr id="58376" name="Picture 8" descr="шрифт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05788" y="6602413"/>
            <a:ext cx="938212" cy="255587"/>
          </a:xfrm>
          <a:prstGeom prst="rect">
            <a:avLst/>
          </a:prstGeom>
          <a:noFill/>
          <a:effectLst>
            <a:outerShdw dist="28398" dir="1593903" algn="ctr" rotWithShape="0">
              <a:srgbClr val="660033"/>
            </a:outerShdw>
          </a:effectLst>
          <a:extLst>
            <a:ext uri="{909E8E84-426E-40DD-AFC4-6F175D3DCCD1}"/>
          </a:extLst>
        </p:spPr>
      </p:pic>
      <p:pic>
        <p:nvPicPr>
          <p:cNvPr id="37894" name="Picture 9" descr="alles_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84438" y="1412875"/>
            <a:ext cx="969962" cy="1539875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7895" name="Picture 11" descr="раб_1_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92950" y="3213100"/>
            <a:ext cx="1185863" cy="1655763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7896" name="Picture 12" descr="уч_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66750" y="1125538"/>
            <a:ext cx="1368425" cy="1795462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7897" name="Picture 13" descr="alles_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23850" y="2420938"/>
            <a:ext cx="1370013" cy="1871662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7898" name="Picture 14" descr="alles_6_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195513" y="2420938"/>
            <a:ext cx="992187" cy="1584325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7899" name="Picture 16" descr="уч_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27088" y="3860800"/>
            <a:ext cx="1228725" cy="1584325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7900" name="Picture 17" descr="2062880(4205)-ALLES-KLAR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50825" y="4797425"/>
            <a:ext cx="1262063" cy="16557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37901" name="Picture 18" descr="alles_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635375" y="1196975"/>
            <a:ext cx="998538" cy="1295400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7902" name="Picture 19" descr="alles_1_5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140200" y="1412875"/>
            <a:ext cx="1042988" cy="1355725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7903" name="Picture 21" descr="Безимени-9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555875" y="3500438"/>
            <a:ext cx="1012825" cy="1584325"/>
          </a:xfrm>
          <a:prstGeom prst="rect">
            <a:avLst/>
          </a:prstGeom>
          <a:noFill/>
          <a:ln w="9525" algn="ctr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7904" name="Picture 22" descr="11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916238" y="4724400"/>
            <a:ext cx="1008062" cy="1584325"/>
          </a:xfrm>
          <a:prstGeom prst="rect">
            <a:avLst/>
          </a:prstGeom>
          <a:noFill/>
          <a:ln w="9525">
            <a:solidFill>
              <a:srgbClr val="003300"/>
            </a:solidFill>
            <a:miter lim="800000"/>
            <a:headEnd/>
            <a:tailEnd/>
          </a:ln>
        </p:spPr>
      </p:pic>
      <p:pic>
        <p:nvPicPr>
          <p:cNvPr id="37905" name="Picture 24" descr="img85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724525" y="2205038"/>
            <a:ext cx="971550" cy="873125"/>
          </a:xfrm>
          <a:prstGeom prst="rect">
            <a:avLst/>
          </a:prstGeom>
          <a:noFill/>
          <a:ln w="9525">
            <a:solidFill>
              <a:srgbClr val="003300"/>
            </a:solidFill>
            <a:miter lim="800000"/>
            <a:headEnd/>
            <a:tailEnd/>
          </a:ln>
        </p:spPr>
      </p:pic>
      <p:sp>
        <p:nvSpPr>
          <p:cNvPr id="58393" name="Rectangle 2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07375" cy="936625"/>
          </a:xfrm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b="1">
                <a:solidFill>
                  <a:srgbClr val="F8F8F8"/>
                </a:solidFill>
              </a:rPr>
              <a:t>Компоненты УМК</a:t>
            </a:r>
            <a:r>
              <a:rPr lang="ru-RU" altLang="ru-RU" b="1"/>
              <a:t/>
            </a:r>
            <a:br>
              <a:rPr lang="ru-RU" altLang="ru-RU" b="1"/>
            </a:br>
            <a:endParaRPr lang="ru-RU" altLang="ru-RU" b="1"/>
          </a:p>
        </p:txBody>
      </p:sp>
      <p:pic>
        <p:nvPicPr>
          <p:cNvPr id="37907" name="Picture 26" descr="img14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0"/>
          <a:srcRect/>
          <a:stretch>
            <a:fillRect/>
          </a:stretch>
        </p:blipFill>
        <p:spPr>
          <a:xfrm>
            <a:off x="1331913" y="5157788"/>
            <a:ext cx="1146175" cy="1511300"/>
          </a:xfrm>
          <a:ln>
            <a:solidFill>
              <a:schemeClr val="bg2"/>
            </a:solidFill>
          </a:ln>
        </p:spPr>
      </p:pic>
      <p:pic>
        <p:nvPicPr>
          <p:cNvPr id="37908" name="Picture 5" descr="Alles-klar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3708400" y="2349500"/>
            <a:ext cx="1000125" cy="1295400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7909" name="Picture 15" descr="раб_2_6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356100" y="2708275"/>
            <a:ext cx="1009650" cy="1284288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7910" name="Picture 29" descr="img14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3"/>
          <a:srcRect/>
          <a:stretch>
            <a:fillRect/>
          </a:stretch>
        </p:blipFill>
        <p:spPr>
          <a:xfrm>
            <a:off x="4211638" y="3429000"/>
            <a:ext cx="957262" cy="1295400"/>
          </a:xfrm>
        </p:spPr>
      </p:pic>
      <p:pic>
        <p:nvPicPr>
          <p:cNvPr id="37911" name="Picture 10" descr="книга_чтен_7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6516688" y="4076700"/>
            <a:ext cx="1162050" cy="1584325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7912" name="Picture 23" descr="2061770-ALLES-KLAR8-READ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6084888" y="4941888"/>
            <a:ext cx="1163637" cy="1584325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7913" name="Picture 34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4500563" y="4437063"/>
            <a:ext cx="1057275" cy="13684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9011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90115" name="Picture 4" descr="uchebnik_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49300" y="-412750"/>
            <a:ext cx="10644188" cy="768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57200" y="387350"/>
            <a:ext cx="8229600" cy="1139825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 anchorCtr="1"/>
          <a:lstStyle>
            <a:lvl1pPr algn="l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  <a:lvl2pPr algn="l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2pPr>
            <a:lvl3pPr algn="l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3pPr>
            <a:lvl4pPr algn="l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4pPr>
            <a:lvl5pPr algn="l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5200" dirty="0">
                <a:solidFill>
                  <a:srgbClr val="FFC000"/>
                </a:solidFill>
              </a:rPr>
              <a:t>Спасибо за внимание !</a:t>
            </a:r>
          </a:p>
        </p:txBody>
      </p:sp>
      <p:pic>
        <p:nvPicPr>
          <p:cNvPr id="91138" name="Picture 2" descr="ÐÐ°ÑÑÐ¸Ð½ÐºÐ¸ Ð¿Ð¾ Ð·Ð°Ð¿ÑÐ¾ÑÑ Ð¿ÐµÑÐ¼Ñ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9738" y="1773238"/>
            <a:ext cx="5724525" cy="381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708275"/>
            <a:ext cx="7772400" cy="14700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БЛАГОДАРИМ за ВНИМАНИЕ!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ПРИГЛАШАЕМ к СОТРУДНИЧЕСТВУ!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229600" cy="1139825"/>
          </a:xfrm>
        </p:spPr>
        <p:txBody>
          <a:bodyPr/>
          <a:lstStyle/>
          <a:p>
            <a:pPr algn="ctr"/>
            <a:r>
              <a:rPr lang="ru-RU" altLang="ru-RU" sz="4800" b="1" smtClean="0">
                <a:solidFill>
                  <a:srgbClr val="FFC000"/>
                </a:solidFill>
              </a:rPr>
              <a:t>Учебник</a:t>
            </a:r>
          </a:p>
        </p:txBody>
      </p:sp>
      <p:pic>
        <p:nvPicPr>
          <p:cNvPr id="39938" name="Picture 3" descr="уч_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692150"/>
            <a:ext cx="2084387" cy="27352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9939" name="Picture 4" descr="alles_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2924175"/>
            <a:ext cx="2319338" cy="31686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39940" name="Picture 5" descr="уч_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0425" y="2997200"/>
            <a:ext cx="2290763" cy="29527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39941" name="Picture 6" descr="2062880(4205)-ALLES-KLAR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16688" y="549275"/>
            <a:ext cx="2249487" cy="29527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39942" name="Picture 7" descr="img14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19475" y="1557338"/>
            <a:ext cx="2351088" cy="309721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39943" name="AutoShape 10"/>
          <p:cNvSpPr>
            <a:spLocks noChangeArrowheads="1"/>
          </p:cNvSpPr>
          <p:nvPr/>
        </p:nvSpPr>
        <p:spPr bwMode="auto">
          <a:xfrm>
            <a:off x="3419475" y="5589588"/>
            <a:ext cx="2376488" cy="935037"/>
          </a:xfrm>
          <a:prstGeom prst="wedgeRoundRectCallout">
            <a:avLst>
              <a:gd name="adj1" fmla="val -15398"/>
              <a:gd name="adj2" fmla="val -135907"/>
              <a:gd name="adj3" fmla="val 16667"/>
            </a:avLst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000"/>
              <a:t>Серия «</a:t>
            </a:r>
            <a:r>
              <a:rPr lang="en-US" altLang="ru-RU" sz="1000"/>
              <a:t>Alles Klar!</a:t>
            </a:r>
            <a:r>
              <a:rPr lang="ru-RU" altLang="ru-RU" sz="1000"/>
              <a:t>» награждена почетной грамотой Фонда им. Роберта Боша в номинации «Германо-российские совместные проекты»</a:t>
            </a:r>
          </a:p>
          <a:p>
            <a:endParaRPr lang="ru-RU" altLang="ru-RU" sz="1000"/>
          </a:p>
        </p:txBody>
      </p:sp>
      <p:pic>
        <p:nvPicPr>
          <p:cNvPr id="39944" name="Picture 11" descr="logo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9388" y="6165850"/>
            <a:ext cx="676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WordArt 8"/>
          <p:cNvSpPr>
            <a:spLocks noChangeArrowheads="1" noChangeShapeType="1" noTextEdit="1"/>
          </p:cNvSpPr>
          <p:nvPr/>
        </p:nvSpPr>
        <p:spPr bwMode="auto">
          <a:xfrm>
            <a:off x="2339975" y="260350"/>
            <a:ext cx="467995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5875">
                  <a:solidFill>
                    <a:srgbClr val="003366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новый дизайн обложек</a:t>
            </a:r>
          </a:p>
        </p:txBody>
      </p:sp>
      <p:pic>
        <p:nvPicPr>
          <p:cNvPr id="41986" name="Picture 6" descr="vert_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88913"/>
            <a:ext cx="1125537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70" name="Picture 30" descr="E:\дрофа\vert_covers\Nem_5kll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50" y="3357563"/>
            <a:ext cx="1460500" cy="190976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50800" dir="5400000" algn="ctr" rotWithShape="0">
              <a:srgbClr val="0070C0"/>
            </a:outerShdw>
          </a:effectLst>
        </p:spPr>
      </p:pic>
      <p:pic>
        <p:nvPicPr>
          <p:cNvPr id="35871" name="Picture 31" descr="E:\дрофа\vert_covers\Nem_6kll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38" y="4143375"/>
            <a:ext cx="1401762" cy="1838325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50800" dir="5400000" algn="ctr" rotWithShape="0">
              <a:srgbClr val="0070C0"/>
            </a:outerShdw>
          </a:effectLst>
        </p:spPr>
      </p:pic>
      <p:pic>
        <p:nvPicPr>
          <p:cNvPr id="35872" name="Picture 32" descr="E:\дрофа\vert_covers\Nem_7kll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5" y="3571875"/>
            <a:ext cx="1444625" cy="189230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50800" dir="5400000" algn="ctr" rotWithShape="0">
              <a:srgbClr val="0070C0"/>
            </a:outerShdw>
          </a:effectLst>
        </p:spPr>
      </p:pic>
      <p:pic>
        <p:nvPicPr>
          <p:cNvPr id="35873" name="Picture 33" descr="E:\дрофа\vert_covers\Nem_8kll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9250" y="4071938"/>
            <a:ext cx="1444625" cy="1893887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50800" dir="5400000" algn="ctr" rotWithShape="0">
              <a:srgbClr val="0070C0"/>
            </a:outerShdw>
          </a:effectLst>
        </p:spPr>
      </p:pic>
      <p:pic>
        <p:nvPicPr>
          <p:cNvPr id="35874" name="Picture 34" descr="E:\дрофа\vert_covers\Nem_9kll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19925" y="3716338"/>
            <a:ext cx="1454150" cy="190976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50800" dir="5400000" algn="ctr" rotWithShape="0">
              <a:srgbClr val="0070C0"/>
            </a:outerShdw>
          </a:effectLst>
        </p:spPr>
      </p:pic>
      <p:pic>
        <p:nvPicPr>
          <p:cNvPr id="41992" name="Picture 9" descr="уч_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85875" y="1143000"/>
            <a:ext cx="1368425" cy="1795463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41993" name="Picture 10" descr="alles_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00375" y="1285875"/>
            <a:ext cx="1370013" cy="1871663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41994" name="Picture 17" descr="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148263" y="1268413"/>
            <a:ext cx="1236662" cy="1943100"/>
          </a:xfrm>
          <a:prstGeom prst="rect">
            <a:avLst/>
          </a:prstGeom>
          <a:noFill/>
          <a:ln w="9525">
            <a:solidFill>
              <a:srgbClr val="003300"/>
            </a:solidFill>
            <a:miter lim="800000"/>
            <a:headEnd/>
            <a:tailEnd/>
          </a:ln>
        </p:spPr>
      </p:pic>
      <p:pic>
        <p:nvPicPr>
          <p:cNvPr id="41995" name="Picture 20" descr="img14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948488" y="908050"/>
            <a:ext cx="1349375" cy="177958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1996" name="Picture 25" descr="fgos_logo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50825" y="5445125"/>
            <a:ext cx="928688" cy="110966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img19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981075"/>
            <a:ext cx="3171825" cy="4608513"/>
          </a:xfrm>
          <a:ln>
            <a:solidFill>
              <a:schemeClr val="tx2"/>
            </a:solidFill>
          </a:ln>
        </p:spPr>
      </p:pic>
      <p:pic>
        <p:nvPicPr>
          <p:cNvPr id="44034" name="Picture 3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4508500"/>
            <a:ext cx="2376487" cy="21859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44035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-171450"/>
            <a:ext cx="8229600" cy="1139825"/>
          </a:xfrm>
        </p:spPr>
        <p:txBody>
          <a:bodyPr/>
          <a:lstStyle/>
          <a:p>
            <a:pPr algn="ctr"/>
            <a:r>
              <a:rPr lang="ru-RU" altLang="ru-RU" sz="4000" smtClean="0">
                <a:solidFill>
                  <a:srgbClr val="FFC000"/>
                </a:solidFill>
              </a:rPr>
              <a:t>Организация учебника</a:t>
            </a:r>
          </a:p>
        </p:txBody>
      </p:sp>
      <p:pic>
        <p:nvPicPr>
          <p:cNvPr id="44036" name="Picture 5" descr="img19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1268413"/>
            <a:ext cx="3744913" cy="46815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44037" name="Oval 6"/>
          <p:cNvSpPr>
            <a:spLocks noChangeArrowheads="1"/>
          </p:cNvSpPr>
          <p:nvPr/>
        </p:nvSpPr>
        <p:spPr bwMode="auto">
          <a:xfrm>
            <a:off x="395288" y="2565400"/>
            <a:ext cx="504825" cy="358775"/>
          </a:xfrm>
          <a:prstGeom prst="ellipse">
            <a:avLst/>
          </a:prstGeom>
          <a:noFill/>
          <a:ln w="25400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4038" name="Oval 7"/>
          <p:cNvSpPr>
            <a:spLocks noChangeArrowheads="1"/>
          </p:cNvSpPr>
          <p:nvPr/>
        </p:nvSpPr>
        <p:spPr bwMode="auto">
          <a:xfrm>
            <a:off x="5508625" y="2276475"/>
            <a:ext cx="647700" cy="360363"/>
          </a:xfrm>
          <a:prstGeom prst="ellipse">
            <a:avLst/>
          </a:prstGeom>
          <a:noFill/>
          <a:ln w="25400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4039" name="Oval 8"/>
          <p:cNvSpPr>
            <a:spLocks noChangeArrowheads="1"/>
          </p:cNvSpPr>
          <p:nvPr/>
        </p:nvSpPr>
        <p:spPr bwMode="auto">
          <a:xfrm>
            <a:off x="3779838" y="4437063"/>
            <a:ext cx="719137" cy="287337"/>
          </a:xfrm>
          <a:prstGeom prst="ellipse">
            <a:avLst/>
          </a:prstGeom>
          <a:noFill/>
          <a:ln w="25400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4040" name="Oval 9"/>
          <p:cNvSpPr>
            <a:spLocks noChangeArrowheads="1"/>
          </p:cNvSpPr>
          <p:nvPr/>
        </p:nvSpPr>
        <p:spPr bwMode="auto">
          <a:xfrm>
            <a:off x="5508625" y="5229225"/>
            <a:ext cx="1511300" cy="288925"/>
          </a:xfrm>
          <a:prstGeom prst="ellipse">
            <a:avLst/>
          </a:prstGeom>
          <a:noFill/>
          <a:ln w="25400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4041" name="Oval 10"/>
          <p:cNvSpPr>
            <a:spLocks noChangeArrowheads="1"/>
          </p:cNvSpPr>
          <p:nvPr/>
        </p:nvSpPr>
        <p:spPr bwMode="auto">
          <a:xfrm>
            <a:off x="179388" y="5300663"/>
            <a:ext cx="1512887" cy="288925"/>
          </a:xfrm>
          <a:prstGeom prst="ellipse">
            <a:avLst/>
          </a:prstGeom>
          <a:noFill/>
          <a:ln w="25400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4042" name="Oval 11"/>
          <p:cNvSpPr>
            <a:spLocks noChangeArrowheads="1"/>
          </p:cNvSpPr>
          <p:nvPr/>
        </p:nvSpPr>
        <p:spPr bwMode="auto">
          <a:xfrm>
            <a:off x="5508625" y="5516563"/>
            <a:ext cx="719138" cy="288925"/>
          </a:xfrm>
          <a:prstGeom prst="ellipse">
            <a:avLst/>
          </a:prstGeom>
          <a:noFill/>
          <a:ln w="25400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4043" name="Line 12"/>
          <p:cNvSpPr>
            <a:spLocks noChangeShapeType="1"/>
          </p:cNvSpPr>
          <p:nvPr/>
        </p:nvSpPr>
        <p:spPr bwMode="auto">
          <a:xfrm flipH="1" flipV="1">
            <a:off x="4500563" y="4724400"/>
            <a:ext cx="1223962" cy="1008063"/>
          </a:xfrm>
          <a:prstGeom prst="line">
            <a:avLst/>
          </a:prstGeom>
          <a:noFill/>
          <a:ln w="28575">
            <a:solidFill>
              <a:srgbClr val="FF66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4044" name="Line 13"/>
          <p:cNvSpPr>
            <a:spLocks noChangeShapeType="1"/>
          </p:cNvSpPr>
          <p:nvPr/>
        </p:nvSpPr>
        <p:spPr bwMode="auto">
          <a:xfrm flipV="1">
            <a:off x="971550" y="2492375"/>
            <a:ext cx="4535488" cy="215900"/>
          </a:xfrm>
          <a:prstGeom prst="line">
            <a:avLst/>
          </a:prstGeom>
          <a:noFill/>
          <a:ln w="31750">
            <a:solidFill>
              <a:srgbClr val="FF6600"/>
            </a:solidFill>
            <a:prstDash val="dash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4045" name="Line 14"/>
          <p:cNvSpPr>
            <a:spLocks noChangeShapeType="1"/>
          </p:cNvSpPr>
          <p:nvPr/>
        </p:nvSpPr>
        <p:spPr bwMode="auto">
          <a:xfrm flipV="1">
            <a:off x="1692275" y="5373688"/>
            <a:ext cx="3457575" cy="71437"/>
          </a:xfrm>
          <a:prstGeom prst="line">
            <a:avLst/>
          </a:prstGeom>
          <a:noFill/>
          <a:ln w="31750">
            <a:solidFill>
              <a:srgbClr val="FF6600"/>
            </a:solidFill>
            <a:prstDash val="dash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44046" name="Picture 15" descr="уч_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1275" y="981075"/>
            <a:ext cx="933450" cy="1223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44047" name="Picture 16" descr="log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01013" y="260350"/>
            <a:ext cx="676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img85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5157788"/>
            <a:ext cx="1152525" cy="1035050"/>
          </a:xfrm>
          <a:prstGeom prst="rect">
            <a:avLst/>
          </a:prstGeom>
          <a:noFill/>
          <a:ln w="9525">
            <a:solidFill>
              <a:srgbClr val="003300"/>
            </a:solidFill>
            <a:miter lim="800000"/>
            <a:headEnd/>
            <a:tailEnd/>
          </a:ln>
        </p:spPr>
      </p:pic>
      <p:pic>
        <p:nvPicPr>
          <p:cNvPr id="45058" name="Picture 3" descr="аудио_1_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3588" y="5516563"/>
            <a:ext cx="614362" cy="935037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45059" name="Rectangle 4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229600" cy="1139825"/>
          </a:xfrm>
        </p:spPr>
        <p:txBody>
          <a:bodyPr/>
          <a:lstStyle/>
          <a:p>
            <a:pPr algn="ctr"/>
            <a:r>
              <a:rPr lang="ru-RU" altLang="ru-RU" sz="3200" b="1" smtClean="0">
                <a:solidFill>
                  <a:srgbClr val="FFC000"/>
                </a:solidFill>
              </a:rPr>
              <a:t>Наполнение учебника</a:t>
            </a:r>
            <a:r>
              <a:rPr lang="ru-RU" altLang="ru-RU" sz="3200" b="1" smtClean="0">
                <a:solidFill>
                  <a:schemeClr val="tx1"/>
                </a:solidFill>
              </a:rPr>
              <a:t/>
            </a:r>
            <a:br>
              <a:rPr lang="ru-RU" altLang="ru-RU" sz="3200" b="1" smtClean="0">
                <a:solidFill>
                  <a:schemeClr val="tx1"/>
                </a:solidFill>
              </a:rPr>
            </a:br>
            <a:endParaRPr lang="ru-RU" altLang="ru-RU" sz="3200" b="1" smtClean="0">
              <a:solidFill>
                <a:schemeClr val="tx1"/>
              </a:solidFill>
            </a:endParaRPr>
          </a:p>
        </p:txBody>
      </p:sp>
      <p:pic>
        <p:nvPicPr>
          <p:cNvPr id="45060" name="Picture 5" descr="img1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628775"/>
            <a:ext cx="3529013" cy="4392613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45061" name="Picture 6" descr="аудио_2_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4663" y="4868863"/>
            <a:ext cx="684212" cy="1008062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45062" name="Picture 7" descr="img20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35600" y="765175"/>
            <a:ext cx="3430588" cy="4176713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45063" name="Oval 8"/>
          <p:cNvSpPr>
            <a:spLocks noChangeArrowheads="1"/>
          </p:cNvSpPr>
          <p:nvPr/>
        </p:nvSpPr>
        <p:spPr bwMode="auto">
          <a:xfrm>
            <a:off x="2484438" y="3357563"/>
            <a:ext cx="358775" cy="287337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5064" name="Oval 9"/>
          <p:cNvSpPr>
            <a:spLocks noChangeArrowheads="1"/>
          </p:cNvSpPr>
          <p:nvPr/>
        </p:nvSpPr>
        <p:spPr bwMode="auto">
          <a:xfrm>
            <a:off x="3276600" y="5734050"/>
            <a:ext cx="287338" cy="287338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5065" name="Oval 10"/>
          <p:cNvSpPr>
            <a:spLocks noChangeArrowheads="1"/>
          </p:cNvSpPr>
          <p:nvPr/>
        </p:nvSpPr>
        <p:spPr bwMode="auto">
          <a:xfrm>
            <a:off x="7308850" y="2997200"/>
            <a:ext cx="358775" cy="287338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5066" name="Oval 11"/>
          <p:cNvSpPr>
            <a:spLocks noChangeArrowheads="1"/>
          </p:cNvSpPr>
          <p:nvPr/>
        </p:nvSpPr>
        <p:spPr bwMode="auto">
          <a:xfrm>
            <a:off x="8172450" y="1268413"/>
            <a:ext cx="360363" cy="287337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5067" name="Line 12"/>
          <p:cNvSpPr>
            <a:spLocks noChangeShapeType="1"/>
          </p:cNvSpPr>
          <p:nvPr/>
        </p:nvSpPr>
        <p:spPr bwMode="auto">
          <a:xfrm>
            <a:off x="2843213" y="3644900"/>
            <a:ext cx="1366837" cy="1366838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5068" name="Line 13"/>
          <p:cNvSpPr>
            <a:spLocks noChangeShapeType="1"/>
          </p:cNvSpPr>
          <p:nvPr/>
        </p:nvSpPr>
        <p:spPr bwMode="auto">
          <a:xfrm flipV="1">
            <a:off x="3563938" y="5300663"/>
            <a:ext cx="647700" cy="433387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5069" name="Line 14"/>
          <p:cNvSpPr>
            <a:spLocks noChangeShapeType="1"/>
          </p:cNvSpPr>
          <p:nvPr/>
        </p:nvSpPr>
        <p:spPr bwMode="auto">
          <a:xfrm flipH="1">
            <a:off x="5148263" y="3357563"/>
            <a:ext cx="2232025" cy="17272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5070" name="Line 15"/>
          <p:cNvSpPr>
            <a:spLocks noChangeShapeType="1"/>
          </p:cNvSpPr>
          <p:nvPr/>
        </p:nvSpPr>
        <p:spPr bwMode="auto">
          <a:xfrm flipH="1">
            <a:off x="5076825" y="1412875"/>
            <a:ext cx="3095625" cy="360045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5071" name="Rectangle 16"/>
          <p:cNvSpPr>
            <a:spLocks noChangeArrowheads="1"/>
          </p:cNvSpPr>
          <p:nvPr/>
        </p:nvSpPr>
        <p:spPr bwMode="auto">
          <a:xfrm>
            <a:off x="1692275" y="3284538"/>
            <a:ext cx="2016125" cy="288925"/>
          </a:xfrm>
          <a:prstGeom prst="rect">
            <a:avLst/>
          </a:prstGeom>
          <a:noFill/>
          <a:ln w="2857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5072" name="Rectangle 17"/>
          <p:cNvSpPr>
            <a:spLocks noChangeArrowheads="1"/>
          </p:cNvSpPr>
          <p:nvPr/>
        </p:nvSpPr>
        <p:spPr bwMode="auto">
          <a:xfrm>
            <a:off x="6516688" y="1268413"/>
            <a:ext cx="1655762" cy="288925"/>
          </a:xfrm>
          <a:prstGeom prst="rect">
            <a:avLst/>
          </a:prstGeom>
          <a:noFill/>
          <a:ln w="2857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5073" name="Rectangle 18"/>
          <p:cNvSpPr>
            <a:spLocks noChangeArrowheads="1"/>
          </p:cNvSpPr>
          <p:nvPr/>
        </p:nvSpPr>
        <p:spPr bwMode="auto">
          <a:xfrm>
            <a:off x="1692275" y="5516563"/>
            <a:ext cx="2087563" cy="504825"/>
          </a:xfrm>
          <a:prstGeom prst="rect">
            <a:avLst/>
          </a:prstGeom>
          <a:noFill/>
          <a:ln w="2857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5074" name="Rectangle 19"/>
          <p:cNvSpPr>
            <a:spLocks noChangeArrowheads="1"/>
          </p:cNvSpPr>
          <p:nvPr/>
        </p:nvSpPr>
        <p:spPr bwMode="auto">
          <a:xfrm>
            <a:off x="6516688" y="2924175"/>
            <a:ext cx="2085975" cy="360363"/>
          </a:xfrm>
          <a:prstGeom prst="rect">
            <a:avLst/>
          </a:prstGeom>
          <a:noFill/>
          <a:ln w="2857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5075" name="Picture 21" descr="logo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172450" y="6092825"/>
            <a:ext cx="676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Российский учебник">
      <a:dk1>
        <a:srgbClr val="515151"/>
      </a:dk1>
      <a:lt1>
        <a:srgbClr val="FFFFFF"/>
      </a:lt1>
      <a:dk2>
        <a:srgbClr val="7B7B7B"/>
      </a:dk2>
      <a:lt2>
        <a:srgbClr val="FFFFFF"/>
      </a:lt2>
      <a:accent1>
        <a:srgbClr val="969696"/>
      </a:accent1>
      <a:accent2>
        <a:srgbClr val="0063B5"/>
      </a:accent2>
      <a:accent3>
        <a:srgbClr val="3BA6FF"/>
      </a:accent3>
      <a:accent4>
        <a:srgbClr val="75C1FF"/>
      </a:accent4>
      <a:accent5>
        <a:srgbClr val="A5A5A5"/>
      </a:accent5>
      <a:accent6>
        <a:srgbClr val="D8D8D8"/>
      </a:accent6>
      <a:hlink>
        <a:srgbClr val="005CAB"/>
      </a:hlink>
      <a:folHlink>
        <a:srgbClr val="A6A6A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Шаблон презентации РУ 4х3" id="{7C9DC303-742F-9041-ABA3-286BD215772F}" vid="{6298532F-199B-D144-8CF4-66E44EE92E0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FORWARD и RAINBOW</Template>
  <TotalTime>1927</TotalTime>
  <Words>287</Words>
  <Application>Microsoft Office PowerPoint</Application>
  <PresentationFormat>Экран (4:3)</PresentationFormat>
  <Paragraphs>105</Paragraphs>
  <Slides>52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72" baseType="lpstr">
      <vt:lpstr>Calibri</vt:lpstr>
      <vt:lpstr>Arial</vt:lpstr>
      <vt:lpstr>Times New Roman</vt:lpstr>
      <vt:lpstr>Wingdings</vt:lpstr>
      <vt:lpstr>Tahoma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Диаграмма Microsoft Excel</vt:lpstr>
      <vt:lpstr>Слайд 1</vt:lpstr>
      <vt:lpstr>Авторы</vt:lpstr>
      <vt:lpstr>Основные принципы курса: </vt:lpstr>
      <vt:lpstr>Слайд 4</vt:lpstr>
      <vt:lpstr>Компоненты УМК </vt:lpstr>
      <vt:lpstr>Учебник</vt:lpstr>
      <vt:lpstr>Слайд 7</vt:lpstr>
      <vt:lpstr>Организация учебника</vt:lpstr>
      <vt:lpstr>Наполнение учебника </vt:lpstr>
      <vt:lpstr>Наполнение учебника </vt:lpstr>
      <vt:lpstr>Структура урока </vt:lpstr>
      <vt:lpstr>Структура урока </vt:lpstr>
      <vt:lpstr>Рабочая тетрадь </vt:lpstr>
      <vt:lpstr>Слайд 14</vt:lpstr>
      <vt:lpstr>Рабочая тетрадь  </vt:lpstr>
      <vt:lpstr>    Книга для чтения  </vt:lpstr>
      <vt:lpstr>Слайд 17</vt:lpstr>
      <vt:lpstr>Книга для учителя </vt:lpstr>
      <vt:lpstr>Слайд 19</vt:lpstr>
      <vt:lpstr>Дополнительные пособия  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Lieblingsfächer und hassfächer</vt:lpstr>
      <vt:lpstr>Beginn eines neuen schuljahres</vt:lpstr>
      <vt:lpstr>Zwei nikoläuse</vt:lpstr>
      <vt:lpstr>Hobbys (sammeln)</vt:lpstr>
      <vt:lpstr>Karin will kleidung kaufen</vt:lpstr>
      <vt:lpstr>Слайд 35</vt:lpstr>
      <vt:lpstr>Höflichkeit auf russisch und auf deutsch</vt:lpstr>
      <vt:lpstr>Religion in deutschland</vt:lpstr>
      <vt:lpstr>Слайд 38</vt:lpstr>
      <vt:lpstr>Schwäbisches lied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БЛАГОДАРИМ за ВНИМАНИЕ! ПРИГЛАШАЕМ к СОТРУДНИЧЕСТВУ!</vt:lpstr>
    </vt:vector>
  </TitlesOfParts>
  <Company>Drofa 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Вера Жиганова</dc:creator>
  <cp:lastModifiedBy>Tihomirova-OA</cp:lastModifiedBy>
  <cp:revision>159</cp:revision>
  <dcterms:created xsi:type="dcterms:W3CDTF">2017-07-04T16:21:57Z</dcterms:created>
  <dcterms:modified xsi:type="dcterms:W3CDTF">2019-02-26T06:47:24Z</dcterms:modified>
</cp:coreProperties>
</file>